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4"/>
  </p:notesMasterIdLst>
  <p:sldIdLst>
    <p:sldId id="256" r:id="rId5"/>
    <p:sldId id="358" r:id="rId6"/>
    <p:sldId id="317" r:id="rId7"/>
    <p:sldId id="257" r:id="rId8"/>
    <p:sldId id="319" r:id="rId9"/>
    <p:sldId id="320" r:id="rId10"/>
    <p:sldId id="321" r:id="rId11"/>
    <p:sldId id="322" r:id="rId12"/>
    <p:sldId id="330" r:id="rId13"/>
    <p:sldId id="331" r:id="rId14"/>
    <p:sldId id="326" r:id="rId15"/>
    <p:sldId id="328" r:id="rId16"/>
    <p:sldId id="264" r:id="rId17"/>
    <p:sldId id="265" r:id="rId18"/>
    <p:sldId id="266" r:id="rId19"/>
    <p:sldId id="274" r:id="rId20"/>
    <p:sldId id="275" r:id="rId21"/>
    <p:sldId id="281" r:id="rId22"/>
    <p:sldId id="282" r:id="rId23"/>
    <p:sldId id="283" r:id="rId24"/>
    <p:sldId id="267" r:id="rId25"/>
    <p:sldId id="268" r:id="rId26"/>
    <p:sldId id="271" r:id="rId27"/>
    <p:sldId id="333" r:id="rId28"/>
    <p:sldId id="334" r:id="rId29"/>
    <p:sldId id="335" r:id="rId30"/>
    <p:sldId id="269" r:id="rId31"/>
    <p:sldId id="270" r:id="rId32"/>
    <p:sldId id="279" r:id="rId33"/>
    <p:sldId id="336" r:id="rId34"/>
    <p:sldId id="338" r:id="rId35"/>
    <p:sldId id="337" r:id="rId36"/>
    <p:sldId id="280" r:id="rId37"/>
    <p:sldId id="350" r:id="rId38"/>
    <p:sldId id="351" r:id="rId39"/>
    <p:sldId id="294" r:id="rId40"/>
    <p:sldId id="353" r:id="rId41"/>
    <p:sldId id="300" r:id="rId42"/>
    <p:sldId id="354" r:id="rId43"/>
    <p:sldId id="302" r:id="rId44"/>
    <p:sldId id="355" r:id="rId45"/>
    <p:sldId id="298" r:id="rId46"/>
    <p:sldId id="352" r:id="rId47"/>
    <p:sldId id="296" r:id="rId48"/>
    <p:sldId id="345" r:id="rId49"/>
    <p:sldId id="357" r:id="rId50"/>
    <p:sldId id="339" r:id="rId51"/>
    <p:sldId id="341" r:id="rId52"/>
    <p:sldId id="342" r:id="rId53"/>
    <p:sldId id="343" r:id="rId54"/>
    <p:sldId id="340" r:id="rId55"/>
    <p:sldId id="285" r:id="rId56"/>
    <p:sldId id="287" r:id="rId57"/>
    <p:sldId id="290" r:id="rId58"/>
    <p:sldId id="288" r:id="rId59"/>
    <p:sldId id="289" r:id="rId60"/>
    <p:sldId id="286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6" r:id="rId72"/>
    <p:sldId id="26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27E79-B0DD-4140-8698-75A7514928BC}" v="107" dt="2020-05-13T16:40:0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ks, Emma-Marie" userId="2acd56a2-95cf-40e1-b98f-b0d6684cd711" providerId="ADAL" clId="{FBFA0586-C518-4723-96C6-3612D801687A}"/>
    <pc:docChg chg="undo custSel addSld delSld modSld sldOrd">
      <pc:chgData name="Banks, Emma-Marie" userId="2acd56a2-95cf-40e1-b98f-b0d6684cd711" providerId="ADAL" clId="{FBFA0586-C518-4723-96C6-3612D801687A}" dt="2020-05-11T19:56:42.702" v="693"/>
      <pc:docMkLst>
        <pc:docMk/>
      </pc:docMkLst>
      <pc:sldChg chg="ord">
        <pc:chgData name="Banks, Emma-Marie" userId="2acd56a2-95cf-40e1-b98f-b0d6684cd711" providerId="ADAL" clId="{FBFA0586-C518-4723-96C6-3612D801687A}" dt="2020-05-11T19:56:42.702" v="693"/>
        <pc:sldMkLst>
          <pc:docMk/>
          <pc:sldMk cId="0" sldId="286"/>
        </pc:sldMkLst>
      </pc:sldChg>
      <pc:sldChg chg="modSp">
        <pc:chgData name="Banks, Emma-Marie" userId="2acd56a2-95cf-40e1-b98f-b0d6684cd711" providerId="ADAL" clId="{FBFA0586-C518-4723-96C6-3612D801687A}" dt="2020-05-05T11:53:57.142" v="145" actId="1076"/>
        <pc:sldMkLst>
          <pc:docMk/>
          <pc:sldMk cId="0" sldId="294"/>
        </pc:sldMkLst>
        <pc:spChg chg="mod">
          <ac:chgData name="Banks, Emma-Marie" userId="2acd56a2-95cf-40e1-b98f-b0d6684cd711" providerId="ADAL" clId="{FBFA0586-C518-4723-96C6-3612D801687A}" dt="2020-05-05T11:53:48.176" v="144" actId="403"/>
          <ac:spMkLst>
            <pc:docMk/>
            <pc:sldMk cId="0" sldId="294"/>
            <ac:spMk id="2146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1:53:57.142" v="145" actId="1076"/>
          <ac:spMkLst>
            <pc:docMk/>
            <pc:sldMk cId="0" sldId="294"/>
            <ac:spMk id="2147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1:53:57.142" v="145" actId="1076"/>
          <ac:spMkLst>
            <pc:docMk/>
            <pc:sldMk cId="0" sldId="294"/>
            <ac:spMk id="2148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1:53:57.142" v="145" actId="1076"/>
          <ac:spMkLst>
            <pc:docMk/>
            <pc:sldMk cId="0" sldId="294"/>
            <ac:spMk id="2149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1:50:58.538" v="118" actId="404"/>
          <ac:spMkLst>
            <pc:docMk/>
            <pc:sldMk cId="0" sldId="294"/>
            <ac:spMk id="2150" creationId="{00000000-0000-0000-0000-000000000000}"/>
          </ac:spMkLst>
        </pc:spChg>
      </pc:sldChg>
      <pc:sldChg chg="modSp">
        <pc:chgData name="Banks, Emma-Marie" userId="2acd56a2-95cf-40e1-b98f-b0d6684cd711" providerId="ADAL" clId="{FBFA0586-C518-4723-96C6-3612D801687A}" dt="2020-05-05T12:27:19.735" v="552" actId="1076"/>
        <pc:sldMkLst>
          <pc:docMk/>
          <pc:sldMk cId="0" sldId="296"/>
        </pc:sldMkLst>
        <pc:spChg chg="mod">
          <ac:chgData name="Banks, Emma-Marie" userId="2acd56a2-95cf-40e1-b98f-b0d6684cd711" providerId="ADAL" clId="{FBFA0586-C518-4723-96C6-3612D801687A}" dt="2020-05-05T12:27:17.335" v="551" actId="1076"/>
          <ac:spMkLst>
            <pc:docMk/>
            <pc:sldMk cId="0" sldId="296"/>
            <ac:spMk id="2174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1:57:50.402" v="193" actId="1076"/>
          <ac:spMkLst>
            <pc:docMk/>
            <pc:sldMk cId="0" sldId="296"/>
            <ac:spMk id="2175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7:19.735" v="552" actId="1076"/>
          <ac:spMkLst>
            <pc:docMk/>
            <pc:sldMk cId="0" sldId="296"/>
            <ac:spMk id="2176" creationId="{00000000-0000-0000-0000-000000000000}"/>
          </ac:spMkLst>
        </pc:spChg>
      </pc:sldChg>
      <pc:sldChg chg="modSp ord">
        <pc:chgData name="Banks, Emma-Marie" userId="2acd56a2-95cf-40e1-b98f-b0d6684cd711" providerId="ADAL" clId="{FBFA0586-C518-4723-96C6-3612D801687A}" dt="2020-05-05T12:30:09.401" v="582"/>
        <pc:sldMkLst>
          <pc:docMk/>
          <pc:sldMk cId="0" sldId="298"/>
        </pc:sldMkLst>
        <pc:spChg chg="mod">
          <ac:chgData name="Banks, Emma-Marie" userId="2acd56a2-95cf-40e1-b98f-b0d6684cd711" providerId="ADAL" clId="{FBFA0586-C518-4723-96C6-3612D801687A}" dt="2020-05-05T12:25:59.625" v="545" actId="403"/>
          <ac:spMkLst>
            <pc:docMk/>
            <pc:sldMk cId="0" sldId="298"/>
            <ac:spMk id="2200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5:34.273" v="542" actId="20577"/>
          <ac:spMkLst>
            <pc:docMk/>
            <pc:sldMk cId="0" sldId="298"/>
            <ac:spMk id="2201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6:04.892" v="546" actId="1076"/>
          <ac:spMkLst>
            <pc:docMk/>
            <pc:sldMk cId="0" sldId="298"/>
            <ac:spMk id="2202" creationId="{00000000-0000-0000-0000-000000000000}"/>
          </ac:spMkLst>
        </pc:spChg>
      </pc:sldChg>
      <pc:sldChg chg="modSp ord">
        <pc:chgData name="Banks, Emma-Marie" userId="2acd56a2-95cf-40e1-b98f-b0d6684cd711" providerId="ADAL" clId="{FBFA0586-C518-4723-96C6-3612D801687A}" dt="2020-05-05T12:29:57.218" v="581"/>
        <pc:sldMkLst>
          <pc:docMk/>
          <pc:sldMk cId="0" sldId="300"/>
        </pc:sldMkLst>
        <pc:spChg chg="mod">
          <ac:chgData name="Banks, Emma-Marie" userId="2acd56a2-95cf-40e1-b98f-b0d6684cd711" providerId="ADAL" clId="{FBFA0586-C518-4723-96C6-3612D801687A}" dt="2020-05-05T12:25:50.505" v="543" actId="1076"/>
          <ac:spMkLst>
            <pc:docMk/>
            <pc:sldMk cId="0" sldId="300"/>
            <ac:spMk id="2226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5:17.089" v="539" actId="1076"/>
          <ac:spMkLst>
            <pc:docMk/>
            <pc:sldMk cId="0" sldId="300"/>
            <ac:spMk id="2227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5:54.133" v="544" actId="1076"/>
          <ac:spMkLst>
            <pc:docMk/>
            <pc:sldMk cId="0" sldId="300"/>
            <ac:spMk id="2228" creationId="{00000000-0000-0000-0000-000000000000}"/>
          </ac:spMkLst>
        </pc:spChg>
      </pc:sldChg>
      <pc:sldChg chg="modSp ord">
        <pc:chgData name="Banks, Emma-Marie" userId="2acd56a2-95cf-40e1-b98f-b0d6684cd711" providerId="ADAL" clId="{FBFA0586-C518-4723-96C6-3612D801687A}" dt="2020-05-05T12:31:24.989" v="597" actId="1076"/>
        <pc:sldMkLst>
          <pc:docMk/>
          <pc:sldMk cId="0" sldId="302"/>
        </pc:sldMkLst>
        <pc:spChg chg="mod">
          <ac:chgData name="Banks, Emma-Marie" userId="2acd56a2-95cf-40e1-b98f-b0d6684cd711" providerId="ADAL" clId="{FBFA0586-C518-4723-96C6-3612D801687A}" dt="2020-05-05T12:31:17.577" v="596" actId="1076"/>
          <ac:spMkLst>
            <pc:docMk/>
            <pc:sldMk cId="0" sldId="302"/>
            <ac:spMk id="2252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31:10.832" v="595" actId="1076"/>
          <ac:spMkLst>
            <pc:docMk/>
            <pc:sldMk cId="0" sldId="302"/>
            <ac:spMk id="2253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31:24.989" v="597" actId="1076"/>
          <ac:spMkLst>
            <pc:docMk/>
            <pc:sldMk cId="0" sldId="302"/>
            <ac:spMk id="2254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31:24.989" v="597" actId="1076"/>
          <ac:spMkLst>
            <pc:docMk/>
            <pc:sldMk cId="0" sldId="302"/>
            <ac:spMk id="2255" creationId="{00000000-0000-0000-0000-000000000000}"/>
          </ac:spMkLst>
        </pc:spChg>
      </pc:sldChg>
      <pc:sldChg chg="addSp delSp modSp">
        <pc:chgData name="Banks, Emma-Marie" userId="2acd56a2-95cf-40e1-b98f-b0d6684cd711" providerId="ADAL" clId="{FBFA0586-C518-4723-96C6-3612D801687A}" dt="2020-05-11T19:48:14.049" v="692" actId="1076"/>
        <pc:sldMkLst>
          <pc:docMk/>
          <pc:sldMk cId="0" sldId="303"/>
        </pc:sldMkLst>
        <pc:spChg chg="mod">
          <ac:chgData name="Banks, Emma-Marie" userId="2acd56a2-95cf-40e1-b98f-b0d6684cd711" providerId="ADAL" clId="{FBFA0586-C518-4723-96C6-3612D801687A}" dt="2020-05-11T19:40:55.249" v="651" actId="404"/>
          <ac:spMkLst>
            <pc:docMk/>
            <pc:sldMk cId="0" sldId="303"/>
            <ac:spMk id="2260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1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2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3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4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5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6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7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8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69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0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1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2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4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5" creationId="{00000000-0000-0000-0000-000000000000}"/>
          </ac:spMkLst>
        </pc:spChg>
        <pc:spChg chg="del mod">
          <ac:chgData name="Banks, Emma-Marie" userId="2acd56a2-95cf-40e1-b98f-b0d6684cd711" providerId="ADAL" clId="{FBFA0586-C518-4723-96C6-3612D801687A}" dt="2020-05-11T19:40:15.331" v="643" actId="478"/>
          <ac:spMkLst>
            <pc:docMk/>
            <pc:sldMk cId="0" sldId="303"/>
            <ac:spMk id="2276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7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8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79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80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11T19:48:14.049" v="692" actId="1076"/>
          <ac:spMkLst>
            <pc:docMk/>
            <pc:sldMk cId="0" sldId="303"/>
            <ac:spMk id="2281" creationId="{00000000-0000-0000-0000-000000000000}"/>
          </ac:spMkLst>
        </pc:spChg>
        <pc:cxnChg chg="add mod">
          <ac:chgData name="Banks, Emma-Marie" userId="2acd56a2-95cf-40e1-b98f-b0d6684cd711" providerId="ADAL" clId="{FBFA0586-C518-4723-96C6-3612D801687A}" dt="2020-05-11T19:48:14.049" v="692" actId="1076"/>
          <ac:cxnSpMkLst>
            <pc:docMk/>
            <pc:sldMk cId="0" sldId="303"/>
            <ac:cxnSpMk id="3" creationId="{F43961CE-950F-4007-B35B-8DD4D85F6652}"/>
          </ac:cxnSpMkLst>
        </pc:cxnChg>
        <pc:cxnChg chg="add mod">
          <ac:chgData name="Banks, Emma-Marie" userId="2acd56a2-95cf-40e1-b98f-b0d6684cd711" providerId="ADAL" clId="{FBFA0586-C518-4723-96C6-3612D801687A}" dt="2020-05-11T19:48:14.049" v="692" actId="1076"/>
          <ac:cxnSpMkLst>
            <pc:docMk/>
            <pc:sldMk cId="0" sldId="303"/>
            <ac:cxnSpMk id="25" creationId="{B844B047-A193-4245-8B53-56727F4E0A01}"/>
          </ac:cxnSpMkLst>
        </pc:cxnChg>
      </pc:sldChg>
      <pc:sldChg chg="modSp">
        <pc:chgData name="Banks, Emma-Marie" userId="2acd56a2-95cf-40e1-b98f-b0d6684cd711" providerId="ADAL" clId="{FBFA0586-C518-4723-96C6-3612D801687A}" dt="2020-05-05T12:26:54.392" v="550" actId="20577"/>
        <pc:sldMkLst>
          <pc:docMk/>
          <pc:sldMk cId="1984856359" sldId="345"/>
        </pc:sldMkLst>
        <pc:spChg chg="mod">
          <ac:chgData name="Banks, Emma-Marie" userId="2acd56a2-95cf-40e1-b98f-b0d6684cd711" providerId="ADAL" clId="{FBFA0586-C518-4723-96C6-3612D801687A}" dt="2020-05-05T12:26:54.392" v="550" actId="20577"/>
          <ac:spMkLst>
            <pc:docMk/>
            <pc:sldMk cId="1984856359" sldId="345"/>
            <ac:spMk id="2" creationId="{1E602750-EB1B-4FDA-AAD2-2315DFBBB205}"/>
          </ac:spMkLst>
        </pc:spChg>
      </pc:sldChg>
      <pc:sldChg chg="modSp add ord modNotesTx">
        <pc:chgData name="Banks, Emma-Marie" userId="2acd56a2-95cf-40e1-b98f-b0d6684cd711" providerId="ADAL" clId="{FBFA0586-C518-4723-96C6-3612D801687A}" dt="2020-05-05T12:33:06.831" v="606" actId="20577"/>
        <pc:sldMkLst>
          <pc:docMk/>
          <pc:sldMk cId="2272093721" sldId="350"/>
        </pc:sldMkLst>
        <pc:spChg chg="mod">
          <ac:chgData name="Banks, Emma-Marie" userId="2acd56a2-95cf-40e1-b98f-b0d6684cd711" providerId="ADAL" clId="{FBFA0586-C518-4723-96C6-3612D801687A}" dt="2020-05-05T12:30:37.434" v="589" actId="113"/>
          <ac:spMkLst>
            <pc:docMk/>
            <pc:sldMk cId="2272093721" sldId="350"/>
            <ac:spMk id="2112" creationId="{00000000-0000-0000-0000-000000000000}"/>
          </ac:spMkLst>
        </pc:spChg>
        <pc:spChg chg="mod">
          <ac:chgData name="Banks, Emma-Marie" userId="2acd56a2-95cf-40e1-b98f-b0d6684cd711" providerId="ADAL" clId="{FBFA0586-C518-4723-96C6-3612D801687A}" dt="2020-05-05T12:28:37.253" v="564" actId="404"/>
          <ac:spMkLst>
            <pc:docMk/>
            <pc:sldMk cId="2272093721" sldId="350"/>
            <ac:spMk id="2113" creationId="{00000000-0000-0000-0000-000000000000}"/>
          </ac:spMkLst>
        </pc:spChg>
      </pc:sldChg>
      <pc:sldChg chg="modSp add ord modNotesTx">
        <pc:chgData name="Banks, Emma-Marie" userId="2acd56a2-95cf-40e1-b98f-b0d6684cd711" providerId="ADAL" clId="{FBFA0586-C518-4723-96C6-3612D801687A}" dt="2020-05-05T12:33:11.841" v="610" actId="20577"/>
        <pc:sldMkLst>
          <pc:docMk/>
          <pc:sldMk cId="3538205613" sldId="351"/>
        </pc:sldMkLst>
        <pc:spChg chg="mod">
          <ac:chgData name="Banks, Emma-Marie" userId="2acd56a2-95cf-40e1-b98f-b0d6684cd711" providerId="ADAL" clId="{FBFA0586-C518-4723-96C6-3612D801687A}" dt="2020-05-05T12:29:05.205" v="571" actId="403"/>
          <ac:spMkLst>
            <pc:docMk/>
            <pc:sldMk cId="3538205613" sldId="351"/>
            <ac:spMk id="2109" creationId="{00000000-0000-0000-0000-000000000000}"/>
          </ac:spMkLst>
        </pc:spChg>
      </pc:sldChg>
      <pc:sldChg chg="modSp add ord">
        <pc:chgData name="Banks, Emma-Marie" userId="2acd56a2-95cf-40e1-b98f-b0d6684cd711" providerId="ADAL" clId="{FBFA0586-C518-4723-96C6-3612D801687A}" dt="2020-05-05T12:29:20.976" v="575" actId="403"/>
        <pc:sldMkLst>
          <pc:docMk/>
          <pc:sldMk cId="3016737674" sldId="352"/>
        </pc:sldMkLst>
        <pc:spChg chg="mod">
          <ac:chgData name="Banks, Emma-Marie" userId="2acd56a2-95cf-40e1-b98f-b0d6684cd711" providerId="ADAL" clId="{FBFA0586-C518-4723-96C6-3612D801687A}" dt="2020-05-05T12:29:20.976" v="575" actId="403"/>
          <ac:spMkLst>
            <pc:docMk/>
            <pc:sldMk cId="3016737674" sldId="352"/>
            <ac:spMk id="2113" creationId="{00000000-0000-0000-0000-000000000000}"/>
          </ac:spMkLst>
        </pc:spChg>
      </pc:sldChg>
      <pc:sldChg chg="modSp add ord">
        <pc:chgData name="Banks, Emma-Marie" userId="2acd56a2-95cf-40e1-b98f-b0d6684cd711" providerId="ADAL" clId="{FBFA0586-C518-4723-96C6-3612D801687A}" dt="2020-05-05T12:29:57.218" v="581"/>
        <pc:sldMkLst>
          <pc:docMk/>
          <pc:sldMk cId="2326300070" sldId="353"/>
        </pc:sldMkLst>
        <pc:spChg chg="mod">
          <ac:chgData name="Banks, Emma-Marie" userId="2acd56a2-95cf-40e1-b98f-b0d6684cd711" providerId="ADAL" clId="{FBFA0586-C518-4723-96C6-3612D801687A}" dt="2020-05-05T12:29:40.981" v="579" actId="403"/>
          <ac:spMkLst>
            <pc:docMk/>
            <pc:sldMk cId="2326300070" sldId="353"/>
            <ac:spMk id="2114" creationId="{00000000-0000-0000-0000-000000000000}"/>
          </ac:spMkLst>
        </pc:spChg>
      </pc:sldChg>
      <pc:sldChg chg="modSp add ord">
        <pc:chgData name="Banks, Emma-Marie" userId="2acd56a2-95cf-40e1-b98f-b0d6684cd711" providerId="ADAL" clId="{FBFA0586-C518-4723-96C6-3612D801687A}" dt="2020-05-05T12:30:53.547" v="592" actId="113"/>
        <pc:sldMkLst>
          <pc:docMk/>
          <pc:sldMk cId="556140732" sldId="354"/>
        </pc:sldMkLst>
        <pc:spChg chg="mod">
          <ac:chgData name="Banks, Emma-Marie" userId="2acd56a2-95cf-40e1-b98f-b0d6684cd711" providerId="ADAL" clId="{FBFA0586-C518-4723-96C6-3612D801687A}" dt="2020-05-05T12:30:53.547" v="592" actId="113"/>
          <ac:spMkLst>
            <pc:docMk/>
            <pc:sldMk cId="556140732" sldId="354"/>
            <ac:spMk id="2112" creationId="{00000000-0000-0000-0000-000000000000}"/>
          </ac:spMkLst>
        </pc:spChg>
      </pc:sldChg>
      <pc:sldChg chg="modSp add ord">
        <pc:chgData name="Banks, Emma-Marie" userId="2acd56a2-95cf-40e1-b98f-b0d6684cd711" providerId="ADAL" clId="{FBFA0586-C518-4723-96C6-3612D801687A}" dt="2020-05-05T12:32:02.038" v="602" actId="14100"/>
        <pc:sldMkLst>
          <pc:docMk/>
          <pc:sldMk cId="141552217" sldId="355"/>
        </pc:sldMkLst>
        <pc:spChg chg="mod">
          <ac:chgData name="Banks, Emma-Marie" userId="2acd56a2-95cf-40e1-b98f-b0d6684cd711" providerId="ADAL" clId="{FBFA0586-C518-4723-96C6-3612D801687A}" dt="2020-05-05T12:32:02.038" v="602" actId="14100"/>
          <ac:spMkLst>
            <pc:docMk/>
            <pc:sldMk cId="141552217" sldId="355"/>
            <ac:spMk id="2115" creationId="{00000000-0000-0000-0000-000000000000}"/>
          </ac:spMkLst>
        </pc:spChg>
      </pc:sldChg>
    </pc:docChg>
  </pc:docChgLst>
  <pc:docChgLst>
    <pc:chgData name="Graham, Jonathan M" userId="fb612d30-f588-447a-a007-bacb99e3195b" providerId="ADAL" clId="{AC72CE91-3D60-4E64-9F9D-7BABAC5FE5EF}"/>
    <pc:docChg chg="undo custSel delSld modSld">
      <pc:chgData name="Graham, Jonathan M" userId="fb612d30-f588-447a-a007-bacb99e3195b" providerId="ADAL" clId="{AC72CE91-3D60-4E64-9F9D-7BABAC5FE5EF}" dt="2020-05-04T23:46:01.843" v="389" actId="2696"/>
      <pc:docMkLst>
        <pc:docMk/>
      </pc:docMkLst>
      <pc:sldChg chg="modSp">
        <pc:chgData name="Graham, Jonathan M" userId="fb612d30-f588-447a-a007-bacb99e3195b" providerId="ADAL" clId="{AC72CE91-3D60-4E64-9F9D-7BABAC5FE5EF}" dt="2020-05-04T23:39:43.091" v="298" actId="20577"/>
        <pc:sldMkLst>
          <pc:docMk/>
          <pc:sldMk cId="3035658474" sldId="261"/>
        </pc:sldMkLst>
        <pc:spChg chg="mod">
          <ac:chgData name="Graham, Jonathan M" userId="fb612d30-f588-447a-a007-bacb99e3195b" providerId="ADAL" clId="{AC72CE91-3D60-4E64-9F9D-7BABAC5FE5EF}" dt="2020-05-04T23:39:43.091" v="298" actId="20577"/>
          <ac:spMkLst>
            <pc:docMk/>
            <pc:sldMk cId="3035658474" sldId="261"/>
            <ac:spMk id="3" creationId="{97F8CC6D-E192-4B71-AFDF-924FB16032AA}"/>
          </ac:spMkLst>
        </pc:spChg>
      </pc:sldChg>
      <pc:sldChg chg="del">
        <pc:chgData name="Graham, Jonathan M" userId="fb612d30-f588-447a-a007-bacb99e3195b" providerId="ADAL" clId="{AC72CE91-3D60-4E64-9F9D-7BABAC5FE5EF}" dt="2020-05-04T23:24:39.055" v="4" actId="2696"/>
        <pc:sldMkLst>
          <pc:docMk/>
          <pc:sldMk cId="0" sldId="263"/>
        </pc:sldMkLst>
      </pc:sldChg>
      <pc:sldChg chg="modSp">
        <pc:chgData name="Graham, Jonathan M" userId="fb612d30-f588-447a-a007-bacb99e3195b" providerId="ADAL" clId="{AC72CE91-3D60-4E64-9F9D-7BABAC5FE5EF}" dt="2020-05-04T23:24:56.615" v="6" actId="1076"/>
        <pc:sldMkLst>
          <pc:docMk/>
          <pc:sldMk cId="0" sldId="265"/>
        </pc:sldMkLst>
        <pc:spChg chg="mod">
          <ac:chgData name="Graham, Jonathan M" userId="fb612d30-f588-447a-a007-bacb99e3195b" providerId="ADAL" clId="{AC72CE91-3D60-4E64-9F9D-7BABAC5FE5EF}" dt="2020-05-04T23:24:56.615" v="6" actId="1076"/>
          <ac:spMkLst>
            <pc:docMk/>
            <pc:sldMk cId="0" sldId="265"/>
            <ac:spMk id="1885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4:50.257" v="5" actId="14100"/>
          <ac:spMkLst>
            <pc:docMk/>
            <pc:sldMk cId="0" sldId="265"/>
            <ac:spMk id="1886" creationId="{00000000-0000-0000-0000-000000000000}"/>
          </ac:spMkLst>
        </pc:spChg>
      </pc:sldChg>
      <pc:sldChg chg="modNotesTx">
        <pc:chgData name="Graham, Jonathan M" userId="fb612d30-f588-447a-a007-bacb99e3195b" providerId="ADAL" clId="{AC72CE91-3D60-4E64-9F9D-7BABAC5FE5EF}" dt="2020-05-04T23:29:53.620" v="55" actId="20577"/>
        <pc:sldMkLst>
          <pc:docMk/>
          <pc:sldMk cId="0" sldId="269"/>
        </pc:sldMkLst>
      </pc:sldChg>
      <pc:sldChg chg="modSp modNotesTx">
        <pc:chgData name="Graham, Jonathan M" userId="fb612d30-f588-447a-a007-bacb99e3195b" providerId="ADAL" clId="{AC72CE91-3D60-4E64-9F9D-7BABAC5FE5EF}" dt="2020-05-04T23:30:12.155" v="114" actId="20577"/>
        <pc:sldMkLst>
          <pc:docMk/>
          <pc:sldMk cId="0" sldId="270"/>
        </pc:sldMkLst>
        <pc:spChg chg="mod">
          <ac:chgData name="Graham, Jonathan M" userId="fb612d30-f588-447a-a007-bacb99e3195b" providerId="ADAL" clId="{AC72CE91-3D60-4E64-9F9D-7BABAC5FE5EF}" dt="2020-05-04T23:28:46.728" v="27" actId="1076"/>
          <ac:spMkLst>
            <pc:docMk/>
            <pc:sldMk cId="0" sldId="270"/>
            <ac:spMk id="1927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7:37.569" v="18" actId="1076"/>
          <ac:spMkLst>
            <pc:docMk/>
            <pc:sldMk cId="0" sldId="270"/>
            <ac:spMk id="1931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8:50.589" v="28" actId="1076"/>
          <ac:spMkLst>
            <pc:docMk/>
            <pc:sldMk cId="0" sldId="270"/>
            <ac:spMk id="1932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8:28.467" v="26" actId="1076"/>
          <ac:spMkLst>
            <pc:docMk/>
            <pc:sldMk cId="0" sldId="270"/>
            <ac:spMk id="1933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8:07.936" v="22" actId="1076"/>
          <ac:spMkLst>
            <pc:docMk/>
            <pc:sldMk cId="0" sldId="270"/>
            <ac:spMk id="1934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27:55.539" v="20" actId="1076"/>
          <ac:spMkLst>
            <pc:docMk/>
            <pc:sldMk cId="0" sldId="270"/>
            <ac:spMk id="1935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25:53.171" v="11" actId="255"/>
        <pc:sldMkLst>
          <pc:docMk/>
          <pc:sldMk cId="0" sldId="274"/>
        </pc:sldMkLst>
        <pc:spChg chg="mod">
          <ac:chgData name="Graham, Jonathan M" userId="fb612d30-f588-447a-a007-bacb99e3195b" providerId="ADAL" clId="{AC72CE91-3D60-4E64-9F9D-7BABAC5FE5EF}" dt="2020-05-04T23:25:53.171" v="11" actId="255"/>
          <ac:spMkLst>
            <pc:docMk/>
            <pc:sldMk cId="0" sldId="274"/>
            <ac:spMk id="1964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26:18.764" v="14" actId="1076"/>
        <pc:sldMkLst>
          <pc:docMk/>
          <pc:sldMk cId="0" sldId="275"/>
        </pc:sldMkLst>
        <pc:spChg chg="mod">
          <ac:chgData name="Graham, Jonathan M" userId="fb612d30-f588-447a-a007-bacb99e3195b" providerId="ADAL" clId="{AC72CE91-3D60-4E64-9F9D-7BABAC5FE5EF}" dt="2020-05-04T23:26:18.764" v="14" actId="1076"/>
          <ac:spMkLst>
            <pc:docMk/>
            <pc:sldMk cId="0" sldId="275"/>
            <ac:spMk id="1974" creationId="{00000000-0000-0000-0000-000000000000}"/>
          </ac:spMkLst>
        </pc:spChg>
      </pc:sldChg>
      <pc:sldChg chg="del">
        <pc:chgData name="Graham, Jonathan M" userId="fb612d30-f588-447a-a007-bacb99e3195b" providerId="ADAL" clId="{AC72CE91-3D60-4E64-9F9D-7BABAC5FE5EF}" dt="2020-05-04T23:30:21.972" v="115" actId="2696"/>
        <pc:sldMkLst>
          <pc:docMk/>
          <pc:sldMk cId="0" sldId="276"/>
        </pc:sldMkLst>
      </pc:sldChg>
      <pc:sldChg chg="del">
        <pc:chgData name="Graham, Jonathan M" userId="fb612d30-f588-447a-a007-bacb99e3195b" providerId="ADAL" clId="{AC72CE91-3D60-4E64-9F9D-7BABAC5FE5EF}" dt="2020-05-04T23:30:29.339" v="116" actId="2696"/>
        <pc:sldMkLst>
          <pc:docMk/>
          <pc:sldMk cId="0" sldId="277"/>
        </pc:sldMkLst>
      </pc:sldChg>
      <pc:sldChg chg="modNotesTx">
        <pc:chgData name="Graham, Jonathan M" userId="fb612d30-f588-447a-a007-bacb99e3195b" providerId="ADAL" clId="{AC72CE91-3D60-4E64-9F9D-7BABAC5FE5EF}" dt="2020-05-04T23:31:00.871" v="124" actId="20577"/>
        <pc:sldMkLst>
          <pc:docMk/>
          <pc:sldMk cId="0" sldId="279"/>
        </pc:sldMkLst>
      </pc:sldChg>
      <pc:sldChg chg="modSp">
        <pc:chgData name="Graham, Jonathan M" userId="fb612d30-f588-447a-a007-bacb99e3195b" providerId="ADAL" clId="{AC72CE91-3D60-4E64-9F9D-7BABAC5FE5EF}" dt="2020-05-04T23:26:47.683" v="16" actId="1076"/>
        <pc:sldMkLst>
          <pc:docMk/>
          <pc:sldMk cId="0" sldId="281"/>
        </pc:sldMkLst>
        <pc:spChg chg="mod">
          <ac:chgData name="Graham, Jonathan M" userId="fb612d30-f588-447a-a007-bacb99e3195b" providerId="ADAL" clId="{AC72CE91-3D60-4E64-9F9D-7BABAC5FE5EF}" dt="2020-05-04T23:26:47.683" v="16" actId="1076"/>
          <ac:spMkLst>
            <pc:docMk/>
            <pc:sldMk cId="0" sldId="281"/>
            <ac:spMk id="2016" creationId="{00000000-0000-0000-0000-000000000000}"/>
          </ac:spMkLst>
        </pc:spChg>
      </pc:sldChg>
      <pc:sldChg chg="del">
        <pc:chgData name="Graham, Jonathan M" userId="fb612d30-f588-447a-a007-bacb99e3195b" providerId="ADAL" clId="{AC72CE91-3D60-4E64-9F9D-7BABAC5FE5EF}" dt="2020-05-04T23:31:10.209" v="125" actId="2696"/>
        <pc:sldMkLst>
          <pc:docMk/>
          <pc:sldMk cId="0" sldId="284"/>
        </pc:sldMkLst>
      </pc:sldChg>
      <pc:sldChg chg="del">
        <pc:chgData name="Graham, Jonathan M" userId="fb612d30-f588-447a-a007-bacb99e3195b" providerId="ADAL" clId="{AC72CE91-3D60-4E64-9F9D-7BABAC5FE5EF}" dt="2020-05-04T23:46:01.843" v="389" actId="2696"/>
        <pc:sldMkLst>
          <pc:docMk/>
          <pc:sldMk cId="0" sldId="291"/>
        </pc:sldMkLst>
      </pc:sldChg>
      <pc:sldChg chg="modSp">
        <pc:chgData name="Graham, Jonathan M" userId="fb612d30-f588-447a-a007-bacb99e3195b" providerId="ADAL" clId="{AC72CE91-3D60-4E64-9F9D-7BABAC5FE5EF}" dt="2020-05-04T23:37:47.424" v="248" actId="1076"/>
        <pc:sldMkLst>
          <pc:docMk/>
          <pc:sldMk cId="0" sldId="292"/>
        </pc:sldMkLst>
        <pc:spChg chg="mod">
          <ac:chgData name="Graham, Jonathan M" userId="fb612d30-f588-447a-a007-bacb99e3195b" providerId="ADAL" clId="{AC72CE91-3D60-4E64-9F9D-7BABAC5FE5EF}" dt="2020-05-04T23:37:47.424" v="248" actId="1076"/>
          <ac:spMkLst>
            <pc:docMk/>
            <pc:sldMk cId="0" sldId="292"/>
            <ac:spMk id="2112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1:38.417" v="146" actId="14100"/>
          <ac:spMkLst>
            <pc:docMk/>
            <pc:sldMk cId="0" sldId="292"/>
            <ac:spMk id="2115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7:17.932" v="246" actId="1076"/>
        <pc:sldMkLst>
          <pc:docMk/>
          <pc:sldMk cId="0" sldId="293"/>
        </pc:sldMkLst>
        <pc:spChg chg="mod">
          <ac:chgData name="Graham, Jonathan M" userId="fb612d30-f588-447a-a007-bacb99e3195b" providerId="ADAL" clId="{AC72CE91-3D60-4E64-9F9D-7BABAC5FE5EF}" dt="2020-05-04T23:37:00.556" v="232" actId="1076"/>
          <ac:spMkLst>
            <pc:docMk/>
            <pc:sldMk cId="0" sldId="293"/>
            <ac:spMk id="2131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7:14.714" v="245" actId="14100"/>
          <ac:spMkLst>
            <pc:docMk/>
            <pc:sldMk cId="0" sldId="293"/>
            <ac:spMk id="2134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7:17.932" v="246" actId="1076"/>
          <ac:spMkLst>
            <pc:docMk/>
            <pc:sldMk cId="0" sldId="293"/>
            <ac:spMk id="2137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3:41" v="186" actId="20577"/>
        <pc:sldMkLst>
          <pc:docMk/>
          <pc:sldMk cId="0" sldId="295"/>
        </pc:sldMkLst>
        <pc:spChg chg="mod">
          <ac:chgData name="Graham, Jonathan M" userId="fb612d30-f588-447a-a007-bacb99e3195b" providerId="ADAL" clId="{AC72CE91-3D60-4E64-9F9D-7BABAC5FE5EF}" dt="2020-05-04T23:32:18.391" v="151" actId="1076"/>
          <ac:spMkLst>
            <pc:docMk/>
            <pc:sldMk cId="0" sldId="295"/>
            <ac:spMk id="2156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3:41" v="186" actId="20577"/>
          <ac:spMkLst>
            <pc:docMk/>
            <pc:sldMk cId="0" sldId="295"/>
            <ac:spMk id="2159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2:36.262" v="174" actId="14100"/>
          <ac:spMkLst>
            <pc:docMk/>
            <pc:sldMk cId="0" sldId="295"/>
            <ac:spMk id="2162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3:19.556" v="184" actId="20577"/>
        <pc:sldMkLst>
          <pc:docMk/>
          <pc:sldMk cId="0" sldId="296"/>
        </pc:sldMkLst>
        <pc:spChg chg="mod">
          <ac:chgData name="Graham, Jonathan M" userId="fb612d30-f588-447a-a007-bacb99e3195b" providerId="ADAL" clId="{AC72CE91-3D60-4E64-9F9D-7BABAC5FE5EF}" dt="2020-05-04T23:33:19.556" v="184" actId="20577"/>
          <ac:spMkLst>
            <pc:docMk/>
            <pc:sldMk cId="0" sldId="296"/>
            <ac:spMk id="2175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4:14.102" v="200" actId="1076"/>
        <pc:sldMkLst>
          <pc:docMk/>
          <pc:sldMk cId="0" sldId="297"/>
        </pc:sldMkLst>
        <pc:spChg chg="mod">
          <ac:chgData name="Graham, Jonathan M" userId="fb612d30-f588-447a-a007-bacb99e3195b" providerId="ADAL" clId="{AC72CE91-3D60-4E64-9F9D-7BABAC5FE5EF}" dt="2020-05-04T23:34:14.102" v="200" actId="1076"/>
          <ac:spMkLst>
            <pc:docMk/>
            <pc:sldMk cId="0" sldId="297"/>
            <ac:spMk id="2185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3:31.596" v="185" actId="1076"/>
          <ac:spMkLst>
            <pc:docMk/>
            <pc:sldMk cId="0" sldId="297"/>
            <ac:spMk id="2191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5:13.606" v="206" actId="1036"/>
        <pc:sldMkLst>
          <pc:docMk/>
          <pc:sldMk cId="0" sldId="299"/>
        </pc:sldMkLst>
        <pc:spChg chg="mod">
          <ac:chgData name="Graham, Jonathan M" userId="fb612d30-f588-447a-a007-bacb99e3195b" providerId="ADAL" clId="{AC72CE91-3D60-4E64-9F9D-7BABAC5FE5EF}" dt="2020-05-04T23:35:13.606" v="206" actId="1036"/>
          <ac:spMkLst>
            <pc:docMk/>
            <pc:sldMk cId="0" sldId="299"/>
            <ac:spMk id="2208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4:43.593" v="203" actId="1076"/>
          <ac:spMkLst>
            <pc:docMk/>
            <pc:sldMk cId="0" sldId="299"/>
            <ac:spMk id="2211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4:34.484" v="201" actId="1076"/>
          <ac:spMkLst>
            <pc:docMk/>
            <pc:sldMk cId="0" sldId="299"/>
            <ac:spMk id="2217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13.606" v="206" actId="1036"/>
          <ac:spMkLst>
            <pc:docMk/>
            <pc:sldMk cId="0" sldId="299"/>
            <ac:spMk id="2219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13.606" v="206" actId="1036"/>
          <ac:spMkLst>
            <pc:docMk/>
            <pc:sldMk cId="0" sldId="299"/>
            <ac:spMk id="2220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13.606" v="206" actId="1036"/>
          <ac:spMkLst>
            <pc:docMk/>
            <pc:sldMk cId="0" sldId="299"/>
            <ac:spMk id="2221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5:56.532" v="227" actId="1076"/>
        <pc:sldMkLst>
          <pc:docMk/>
          <pc:sldMk cId="0" sldId="301"/>
        </pc:sldMkLst>
        <pc:spChg chg="mod">
          <ac:chgData name="Graham, Jonathan M" userId="fb612d30-f588-447a-a007-bacb99e3195b" providerId="ADAL" clId="{AC72CE91-3D60-4E64-9F9D-7BABAC5FE5EF}" dt="2020-05-04T23:35:56.532" v="227" actId="1076"/>
          <ac:spMkLst>
            <pc:docMk/>
            <pc:sldMk cId="0" sldId="301"/>
            <ac:spMk id="2234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32.224" v="209" actId="1076"/>
          <ac:spMkLst>
            <pc:docMk/>
            <pc:sldMk cId="0" sldId="301"/>
            <ac:spMk id="2237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48.427" v="226" actId="1076"/>
          <ac:spMkLst>
            <pc:docMk/>
            <pc:sldMk cId="0" sldId="301"/>
            <ac:spMk id="2240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35:35.582" v="210" actId="1076"/>
          <ac:spMkLst>
            <pc:docMk/>
            <pc:sldMk cId="0" sldId="301"/>
            <ac:spMk id="2243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36:21.468" v="229" actId="1076"/>
        <pc:sldMkLst>
          <pc:docMk/>
          <pc:sldMk cId="0" sldId="302"/>
        </pc:sldMkLst>
        <pc:spChg chg="mod">
          <ac:chgData name="Graham, Jonathan M" userId="fb612d30-f588-447a-a007-bacb99e3195b" providerId="ADAL" clId="{AC72CE91-3D60-4E64-9F9D-7BABAC5FE5EF}" dt="2020-05-04T23:36:21.468" v="229" actId="1076"/>
          <ac:spMkLst>
            <pc:docMk/>
            <pc:sldMk cId="0" sldId="302"/>
            <ac:spMk id="2253" creationId="{00000000-0000-0000-0000-000000000000}"/>
          </ac:spMkLst>
        </pc:spChg>
      </pc:sldChg>
      <pc:sldChg chg="delSp modSp">
        <pc:chgData name="Graham, Jonathan M" userId="fb612d30-f588-447a-a007-bacb99e3195b" providerId="ADAL" clId="{AC72CE91-3D60-4E64-9F9D-7BABAC5FE5EF}" dt="2020-05-04T23:45:49.727" v="388" actId="1076"/>
        <pc:sldMkLst>
          <pc:docMk/>
          <pc:sldMk cId="0" sldId="303"/>
        </pc:sldMkLst>
        <pc:spChg chg="mod">
          <ac:chgData name="Graham, Jonathan M" userId="fb612d30-f588-447a-a007-bacb99e3195b" providerId="ADAL" clId="{AC72CE91-3D60-4E64-9F9D-7BABAC5FE5EF}" dt="2020-05-04T23:43:44.605" v="368" actId="1076"/>
          <ac:spMkLst>
            <pc:docMk/>
            <pc:sldMk cId="0" sldId="303"/>
            <ac:spMk id="2261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5:41.742" v="386" actId="1076"/>
          <ac:spMkLst>
            <pc:docMk/>
            <pc:sldMk cId="0" sldId="303"/>
            <ac:spMk id="2264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5:36.289" v="385" actId="1076"/>
          <ac:spMkLst>
            <pc:docMk/>
            <pc:sldMk cId="0" sldId="303"/>
            <ac:spMk id="2265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5:13.070" v="380" actId="1076"/>
          <ac:spMkLst>
            <pc:docMk/>
            <pc:sldMk cId="0" sldId="303"/>
            <ac:spMk id="2266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5:49.727" v="388" actId="1076"/>
          <ac:spMkLst>
            <pc:docMk/>
            <pc:sldMk cId="0" sldId="303"/>
            <ac:spMk id="2267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4:49.255" v="376" actId="1076"/>
          <ac:spMkLst>
            <pc:docMk/>
            <pc:sldMk cId="0" sldId="303"/>
            <ac:spMk id="2268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4:18.079" v="372" actId="255"/>
          <ac:spMkLst>
            <pc:docMk/>
            <pc:sldMk cId="0" sldId="303"/>
            <ac:spMk id="2269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4:11.312" v="371" actId="1076"/>
          <ac:spMkLst>
            <pc:docMk/>
            <pc:sldMk cId="0" sldId="303"/>
            <ac:spMk id="2270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3:35.920" v="367" actId="1076"/>
          <ac:spMkLst>
            <pc:docMk/>
            <pc:sldMk cId="0" sldId="303"/>
            <ac:spMk id="2271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5:15.530" v="381" actId="1076"/>
          <ac:spMkLst>
            <pc:docMk/>
            <pc:sldMk cId="0" sldId="303"/>
            <ac:spMk id="2272" creationId="{00000000-0000-0000-0000-000000000000}"/>
          </ac:spMkLst>
        </pc:spChg>
        <pc:spChg chg="del mod">
          <ac:chgData name="Graham, Jonathan M" userId="fb612d30-f588-447a-a007-bacb99e3195b" providerId="ADAL" clId="{AC72CE91-3D60-4E64-9F9D-7BABAC5FE5EF}" dt="2020-05-04T23:45:27.356" v="384" actId="478"/>
          <ac:spMkLst>
            <pc:docMk/>
            <pc:sldMk cId="0" sldId="303"/>
            <ac:spMk id="2273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4:24.630" v="373" actId="1076"/>
          <ac:spMkLst>
            <pc:docMk/>
            <pc:sldMk cId="0" sldId="303"/>
            <ac:spMk id="2274" creationId="{00000000-0000-0000-0000-000000000000}"/>
          </ac:spMkLst>
        </pc:spChg>
        <pc:spChg chg="mod">
          <ac:chgData name="Graham, Jonathan M" userId="fb612d30-f588-447a-a007-bacb99e3195b" providerId="ADAL" clId="{AC72CE91-3D60-4E64-9F9D-7BABAC5FE5EF}" dt="2020-05-04T23:44:56.116" v="377" actId="1076"/>
          <ac:spMkLst>
            <pc:docMk/>
            <pc:sldMk cId="0" sldId="303"/>
            <ac:spMk id="2281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43:07.445" v="362" actId="1035"/>
        <pc:sldMkLst>
          <pc:docMk/>
          <pc:sldMk cId="0" sldId="304"/>
        </pc:sldMkLst>
        <pc:spChg chg="mod">
          <ac:chgData name="Graham, Jonathan M" userId="fb612d30-f588-447a-a007-bacb99e3195b" providerId="ADAL" clId="{AC72CE91-3D60-4E64-9F9D-7BABAC5FE5EF}" dt="2020-05-04T23:43:07.445" v="362" actId="1035"/>
          <ac:spMkLst>
            <pc:docMk/>
            <pc:sldMk cId="0" sldId="304"/>
            <ac:spMk id="2286" creationId="{00000000-0000-0000-0000-000000000000}"/>
          </ac:spMkLst>
        </pc:spChg>
      </pc:sldChg>
      <pc:sldChg chg="delSp modSp">
        <pc:chgData name="Graham, Jonathan M" userId="fb612d30-f588-447a-a007-bacb99e3195b" providerId="ADAL" clId="{AC72CE91-3D60-4E64-9F9D-7BABAC5FE5EF}" dt="2020-05-04T23:41:44.902" v="331" actId="20577"/>
        <pc:sldMkLst>
          <pc:docMk/>
          <pc:sldMk cId="0" sldId="306"/>
        </pc:sldMkLst>
        <pc:spChg chg="mod">
          <ac:chgData name="Graham, Jonathan M" userId="fb612d30-f588-447a-a007-bacb99e3195b" providerId="ADAL" clId="{AC72CE91-3D60-4E64-9F9D-7BABAC5FE5EF}" dt="2020-05-04T23:41:44.902" v="331" actId="20577"/>
          <ac:spMkLst>
            <pc:docMk/>
            <pc:sldMk cId="0" sldId="306"/>
            <ac:spMk id="2309" creationId="{00000000-0000-0000-0000-000000000000}"/>
          </ac:spMkLst>
        </pc:spChg>
        <pc:picChg chg="del mod">
          <ac:chgData name="Graham, Jonathan M" userId="fb612d30-f588-447a-a007-bacb99e3195b" providerId="ADAL" clId="{AC72CE91-3D60-4E64-9F9D-7BABAC5FE5EF}" dt="2020-05-04T23:41:08.817" v="304" actId="478"/>
          <ac:picMkLst>
            <pc:docMk/>
            <pc:sldMk cId="0" sldId="306"/>
            <ac:picMk id="2307" creationId="{00000000-0000-0000-0000-000000000000}"/>
          </ac:picMkLst>
        </pc:picChg>
        <pc:picChg chg="mod">
          <ac:chgData name="Graham, Jonathan M" userId="fb612d30-f588-447a-a007-bacb99e3195b" providerId="ADAL" clId="{AC72CE91-3D60-4E64-9F9D-7BABAC5FE5EF}" dt="2020-05-04T23:41:21.567" v="319" actId="1076"/>
          <ac:picMkLst>
            <pc:docMk/>
            <pc:sldMk cId="0" sldId="306"/>
            <ac:picMk id="2308" creationId="{00000000-0000-0000-0000-000000000000}"/>
          </ac:picMkLst>
        </pc:picChg>
      </pc:sldChg>
      <pc:sldChg chg="modSp">
        <pc:chgData name="Graham, Jonathan M" userId="fb612d30-f588-447a-a007-bacb99e3195b" providerId="ADAL" clId="{AC72CE91-3D60-4E64-9F9D-7BABAC5FE5EF}" dt="2020-05-04T23:42:03.439" v="333" actId="1076"/>
        <pc:sldMkLst>
          <pc:docMk/>
          <pc:sldMk cId="0" sldId="307"/>
        </pc:sldMkLst>
        <pc:spChg chg="mod">
          <ac:chgData name="Graham, Jonathan M" userId="fb612d30-f588-447a-a007-bacb99e3195b" providerId="ADAL" clId="{AC72CE91-3D60-4E64-9F9D-7BABAC5FE5EF}" dt="2020-05-04T23:42:03.439" v="333" actId="1076"/>
          <ac:spMkLst>
            <pc:docMk/>
            <pc:sldMk cId="0" sldId="307"/>
            <ac:spMk id="2315" creationId="{00000000-0000-0000-0000-000000000000}"/>
          </ac:spMkLst>
        </pc:spChg>
      </pc:sldChg>
      <pc:sldChg chg="modSp">
        <pc:chgData name="Graham, Jonathan M" userId="fb612d30-f588-447a-a007-bacb99e3195b" providerId="ADAL" clId="{AC72CE91-3D60-4E64-9F9D-7BABAC5FE5EF}" dt="2020-05-04T23:42:23.359" v="355" actId="20577"/>
        <pc:sldMkLst>
          <pc:docMk/>
          <pc:sldMk cId="0" sldId="308"/>
        </pc:sldMkLst>
        <pc:spChg chg="mod">
          <ac:chgData name="Graham, Jonathan M" userId="fb612d30-f588-447a-a007-bacb99e3195b" providerId="ADAL" clId="{AC72CE91-3D60-4E64-9F9D-7BABAC5FE5EF}" dt="2020-05-04T23:42:23.359" v="355" actId="20577"/>
          <ac:spMkLst>
            <pc:docMk/>
            <pc:sldMk cId="0" sldId="308"/>
            <ac:spMk id="2322" creationId="{00000000-0000-0000-0000-000000000000}"/>
          </ac:spMkLst>
        </pc:spChg>
      </pc:sldChg>
      <pc:sldChg chg="modSp del">
        <pc:chgData name="Graham, Jonathan M" userId="fb612d30-f588-447a-a007-bacb99e3195b" providerId="ADAL" clId="{AC72CE91-3D60-4E64-9F9D-7BABAC5FE5EF}" dt="2020-05-04T23:40:43.245" v="302" actId="2696"/>
        <pc:sldMkLst>
          <pc:docMk/>
          <pc:sldMk cId="0" sldId="314"/>
        </pc:sldMkLst>
        <pc:spChg chg="mod">
          <ac:chgData name="Graham, Jonathan M" userId="fb612d30-f588-447a-a007-bacb99e3195b" providerId="ADAL" clId="{AC72CE91-3D60-4E64-9F9D-7BABAC5FE5EF}" dt="2020-05-04T23:40:25.818" v="301" actId="14100"/>
          <ac:spMkLst>
            <pc:docMk/>
            <pc:sldMk cId="0" sldId="314"/>
            <ac:spMk id="2363" creationId="{00000000-0000-0000-0000-000000000000}"/>
          </ac:spMkLst>
        </pc:spChg>
      </pc:sldChg>
      <pc:sldChg chg="del">
        <pc:chgData name="Graham, Jonathan M" userId="fb612d30-f588-447a-a007-bacb99e3195b" providerId="ADAL" clId="{AC72CE91-3D60-4E64-9F9D-7BABAC5FE5EF}" dt="2020-05-04T23:39:57.654" v="299" actId="2696"/>
        <pc:sldMkLst>
          <pc:docMk/>
          <pc:sldMk cId="0" sldId="315"/>
        </pc:sldMkLst>
      </pc:sldChg>
      <pc:sldChg chg="del">
        <pc:chgData name="Graham, Jonathan M" userId="fb612d30-f588-447a-a007-bacb99e3195b" providerId="ADAL" clId="{AC72CE91-3D60-4E64-9F9D-7BABAC5FE5EF}" dt="2020-05-04T23:22:49.650" v="0" actId="2696"/>
        <pc:sldMkLst>
          <pc:docMk/>
          <pc:sldMk cId="0" sldId="324"/>
        </pc:sldMkLst>
      </pc:sldChg>
      <pc:sldChg chg="del">
        <pc:chgData name="Graham, Jonathan M" userId="fb612d30-f588-447a-a007-bacb99e3195b" providerId="ADAL" clId="{AC72CE91-3D60-4E64-9F9D-7BABAC5FE5EF}" dt="2020-05-04T23:22:56.567" v="1" actId="2696"/>
        <pc:sldMkLst>
          <pc:docMk/>
          <pc:sldMk cId="0" sldId="325"/>
        </pc:sldMkLst>
      </pc:sldChg>
      <pc:sldChg chg="modSp">
        <pc:chgData name="Graham, Jonathan M" userId="fb612d30-f588-447a-a007-bacb99e3195b" providerId="ADAL" clId="{AC72CE91-3D60-4E64-9F9D-7BABAC5FE5EF}" dt="2020-05-04T23:23:22.697" v="2" actId="255"/>
        <pc:sldMkLst>
          <pc:docMk/>
          <pc:sldMk cId="0" sldId="326"/>
        </pc:sldMkLst>
        <pc:spChg chg="mod">
          <ac:chgData name="Graham, Jonathan M" userId="fb612d30-f588-447a-a007-bacb99e3195b" providerId="ADAL" clId="{AC72CE91-3D60-4E64-9F9D-7BABAC5FE5EF}" dt="2020-05-04T23:23:22.697" v="2" actId="255"/>
          <ac:spMkLst>
            <pc:docMk/>
            <pc:sldMk cId="0" sldId="326"/>
            <ac:spMk id="1845" creationId="{00000000-0000-0000-0000-000000000000}"/>
          </ac:spMkLst>
        </pc:spChg>
      </pc:sldChg>
      <pc:sldChg chg="del">
        <pc:chgData name="Graham, Jonathan M" userId="fb612d30-f588-447a-a007-bacb99e3195b" providerId="ADAL" clId="{AC72CE91-3D60-4E64-9F9D-7BABAC5FE5EF}" dt="2020-05-04T23:24:21.403" v="3" actId="2696"/>
        <pc:sldMkLst>
          <pc:docMk/>
          <pc:sldMk cId="0" sldId="329"/>
        </pc:sldMkLst>
      </pc:sldChg>
      <pc:sldChg chg="modNotesTx">
        <pc:chgData name="Graham, Jonathan M" userId="fb612d30-f588-447a-a007-bacb99e3195b" providerId="ADAL" clId="{AC72CE91-3D60-4E64-9F9D-7BABAC5FE5EF}" dt="2020-05-04T23:29:16.687" v="45" actId="20577"/>
        <pc:sldMkLst>
          <pc:docMk/>
          <pc:sldMk cId="3124863563" sldId="331"/>
        </pc:sldMkLst>
      </pc:sldChg>
    </pc:docChg>
  </pc:docChgLst>
  <pc:docChgLst>
    <pc:chgData clId="Web-{9A0093E5-97C2-3757-F1AF-E331D1C6FFFF}"/>
    <pc:docChg chg="modSld">
      <pc:chgData name="" userId="" providerId="" clId="Web-{9A0093E5-97C2-3757-F1AF-E331D1C6FFFF}" dt="2020-05-04T17:48:32.675" v="1" actId="1076"/>
      <pc:docMkLst>
        <pc:docMk/>
      </pc:docMkLst>
      <pc:sldChg chg="modSp">
        <pc:chgData name="" userId="" providerId="" clId="Web-{9A0093E5-97C2-3757-F1AF-E331D1C6FFFF}" dt="2020-05-04T17:48:27.456" v="0" actId="1076"/>
        <pc:sldMkLst>
          <pc:docMk/>
          <pc:sldMk cId="0" sldId="268"/>
        </pc:sldMkLst>
        <pc:picChg chg="mod">
          <ac:chgData name="" userId="" providerId="" clId="Web-{9A0093E5-97C2-3757-F1AF-E331D1C6FFFF}" dt="2020-05-04T17:48:27.456" v="0" actId="1076"/>
          <ac:picMkLst>
            <pc:docMk/>
            <pc:sldMk cId="0" sldId="268"/>
            <ac:picMk id="1911" creationId="{00000000-0000-0000-0000-000000000000}"/>
          </ac:picMkLst>
        </pc:picChg>
      </pc:sldChg>
      <pc:sldChg chg="modSp">
        <pc:chgData name="" userId="" providerId="" clId="Web-{9A0093E5-97C2-3757-F1AF-E331D1C6FFFF}" dt="2020-05-04T17:48:32.675" v="1" actId="1076"/>
        <pc:sldMkLst>
          <pc:docMk/>
          <pc:sldMk cId="0" sldId="271"/>
        </pc:sldMkLst>
        <pc:picChg chg="mod">
          <ac:chgData name="" userId="" providerId="" clId="Web-{9A0093E5-97C2-3757-F1AF-E331D1C6FFFF}" dt="2020-05-04T17:48:32.675" v="1" actId="1076"/>
          <ac:picMkLst>
            <pc:docMk/>
            <pc:sldMk cId="0" sldId="271"/>
            <ac:picMk id="1941" creationId="{00000000-0000-0000-0000-000000000000}"/>
          </ac:picMkLst>
        </pc:picChg>
      </pc:sldChg>
    </pc:docChg>
  </pc:docChgLst>
  <pc:docChgLst>
    <pc:chgData clId="Web-{D1B4182F-DCAF-2EBF-DCA7-77FFF60C52AB}"/>
    <pc:docChg chg="delSld modSld sldOrd">
      <pc:chgData name="" userId="" providerId="" clId="Web-{D1B4182F-DCAF-2EBF-DCA7-77FFF60C52AB}" dt="2020-05-04T20:41:34.832" v="88" actId="1076"/>
      <pc:docMkLst>
        <pc:docMk/>
      </pc:docMkLst>
      <pc:sldChg chg="del">
        <pc:chgData name="" userId="" providerId="" clId="Web-{D1B4182F-DCAF-2EBF-DCA7-77FFF60C52AB}" dt="2020-05-04T20:20:57.200" v="15"/>
        <pc:sldMkLst>
          <pc:docMk/>
          <pc:sldMk cId="4054660797" sldId="259"/>
        </pc:sldMkLst>
      </pc:sldChg>
      <pc:sldChg chg="del">
        <pc:chgData name="" userId="" providerId="" clId="Web-{D1B4182F-DCAF-2EBF-DCA7-77FFF60C52AB}" dt="2020-05-04T20:20:57.184" v="14"/>
        <pc:sldMkLst>
          <pc:docMk/>
          <pc:sldMk cId="3753314128" sldId="260"/>
        </pc:sldMkLst>
      </pc:sldChg>
      <pc:sldChg chg="modSp">
        <pc:chgData name="" userId="" providerId="" clId="Web-{D1B4182F-DCAF-2EBF-DCA7-77FFF60C52AB}" dt="2020-05-04T20:22:09.236" v="18" actId="1076"/>
        <pc:sldMkLst>
          <pc:docMk/>
          <pc:sldMk cId="0" sldId="263"/>
        </pc:sldMkLst>
        <pc:spChg chg="mod">
          <ac:chgData name="" userId="" providerId="" clId="Web-{D1B4182F-DCAF-2EBF-DCA7-77FFF60C52AB}" dt="2020-05-04T20:22:09.236" v="18" actId="1076"/>
          <ac:spMkLst>
            <pc:docMk/>
            <pc:sldMk cId="0" sldId="263"/>
            <ac:spMk id="1873" creationId="{00000000-0000-0000-0000-000000000000}"/>
          </ac:spMkLst>
        </pc:spChg>
      </pc:sldChg>
      <pc:sldChg chg="modSp">
        <pc:chgData name="" userId="" providerId="" clId="Web-{D1B4182F-DCAF-2EBF-DCA7-77FFF60C52AB}" dt="2020-05-04T20:22:22.471" v="20" actId="1076"/>
        <pc:sldMkLst>
          <pc:docMk/>
          <pc:sldMk cId="0" sldId="264"/>
        </pc:sldMkLst>
        <pc:spChg chg="mod">
          <ac:chgData name="" userId="" providerId="" clId="Web-{D1B4182F-DCAF-2EBF-DCA7-77FFF60C52AB}" dt="2020-05-04T20:22:22.471" v="20" actId="1076"/>
          <ac:spMkLst>
            <pc:docMk/>
            <pc:sldMk cId="0" sldId="264"/>
            <ac:spMk id="1880" creationId="{00000000-0000-0000-0000-000000000000}"/>
          </ac:spMkLst>
        </pc:spChg>
      </pc:sldChg>
      <pc:sldChg chg="modSp">
        <pc:chgData name="" userId="" providerId="" clId="Web-{D1B4182F-DCAF-2EBF-DCA7-77FFF60C52AB}" dt="2020-05-04T20:41:34.832" v="88" actId="1076"/>
        <pc:sldMkLst>
          <pc:docMk/>
          <pc:sldMk cId="0" sldId="279"/>
        </pc:sldMkLst>
        <pc:spChg chg="mod">
          <ac:chgData name="" userId="" providerId="" clId="Web-{D1B4182F-DCAF-2EBF-DCA7-77FFF60C52AB}" dt="2020-05-04T20:41:34.832" v="88" actId="1076"/>
          <ac:spMkLst>
            <pc:docMk/>
            <pc:sldMk cId="0" sldId="279"/>
            <ac:spMk id="2" creationId="{F279FC1B-03C9-41BD-B5D0-5EC5B037AEF0}"/>
          </ac:spMkLst>
        </pc:spChg>
        <pc:spChg chg="mod">
          <ac:chgData name="" userId="" providerId="" clId="Web-{D1B4182F-DCAF-2EBF-DCA7-77FFF60C52AB}" dt="2020-05-04T20:41:18.503" v="85" actId="1076"/>
          <ac:spMkLst>
            <pc:docMk/>
            <pc:sldMk cId="0" sldId="279"/>
            <ac:spMk id="2003" creationId="{00000000-0000-0000-0000-000000000000}"/>
          </ac:spMkLst>
        </pc:spChg>
      </pc:sldChg>
      <pc:sldChg chg="modSp ord">
        <pc:chgData name="" userId="" providerId="" clId="Web-{D1B4182F-DCAF-2EBF-DCA7-77FFF60C52AB}" dt="2020-05-04T20:39:39.996" v="75"/>
        <pc:sldMkLst>
          <pc:docMk/>
          <pc:sldMk cId="0" sldId="285"/>
        </pc:sldMkLst>
        <pc:spChg chg="mod">
          <ac:chgData name="" userId="" providerId="" clId="Web-{D1B4182F-DCAF-2EBF-DCA7-77FFF60C52AB}" dt="2020-05-04T20:19:43.898" v="13" actId="1076"/>
          <ac:spMkLst>
            <pc:docMk/>
            <pc:sldMk cId="0" sldId="285"/>
            <ac:spMk id="2055" creationId="{00000000-0000-0000-0000-000000000000}"/>
          </ac:spMkLst>
        </pc:spChg>
        <pc:spChg chg="mod">
          <ac:chgData name="" userId="" providerId="" clId="Web-{D1B4182F-DCAF-2EBF-DCA7-77FFF60C52AB}" dt="2020-05-04T20:19:37.648" v="12" actId="1076"/>
          <ac:spMkLst>
            <pc:docMk/>
            <pc:sldMk cId="0" sldId="285"/>
            <ac:spMk id="2056" creationId="{00000000-0000-0000-0000-000000000000}"/>
          </ac:spMkLst>
        </pc:spChg>
      </pc:sldChg>
      <pc:sldChg chg="ord">
        <pc:chgData name="" userId="" providerId="" clId="Web-{D1B4182F-DCAF-2EBF-DCA7-77FFF60C52AB}" dt="2020-05-04T20:39:39.996" v="74"/>
        <pc:sldMkLst>
          <pc:docMk/>
          <pc:sldMk cId="0" sldId="286"/>
        </pc:sldMkLst>
      </pc:sldChg>
      <pc:sldChg chg="modSp">
        <pc:chgData name="" userId="" providerId="" clId="Web-{D1B4182F-DCAF-2EBF-DCA7-77FFF60C52AB}" dt="2020-05-04T20:18:03.891" v="3" actId="1076"/>
        <pc:sldMkLst>
          <pc:docMk/>
          <pc:sldMk cId="0" sldId="287"/>
        </pc:sldMkLst>
        <pc:spChg chg="mod">
          <ac:chgData name="" userId="" providerId="" clId="Web-{D1B4182F-DCAF-2EBF-DCA7-77FFF60C52AB}" dt="2020-05-04T20:18:03.891" v="3" actId="1076"/>
          <ac:spMkLst>
            <pc:docMk/>
            <pc:sldMk cId="0" sldId="287"/>
            <ac:spMk id="2073" creationId="{00000000-0000-0000-0000-000000000000}"/>
          </ac:spMkLst>
        </pc:spChg>
        <pc:spChg chg="mod">
          <ac:chgData name="" userId="" providerId="" clId="Web-{D1B4182F-DCAF-2EBF-DCA7-77FFF60C52AB}" dt="2020-05-04T20:18:00.360" v="2" actId="1076"/>
          <ac:spMkLst>
            <pc:docMk/>
            <pc:sldMk cId="0" sldId="287"/>
            <ac:spMk id="2074" creationId="{00000000-0000-0000-0000-000000000000}"/>
          </ac:spMkLst>
        </pc:spChg>
      </pc:sldChg>
      <pc:sldChg chg="modSp">
        <pc:chgData name="" userId="" providerId="" clId="Web-{D1B4182F-DCAF-2EBF-DCA7-77FFF60C52AB}" dt="2020-05-04T20:18:26.596" v="7" actId="1076"/>
        <pc:sldMkLst>
          <pc:docMk/>
          <pc:sldMk cId="0" sldId="290"/>
        </pc:sldMkLst>
        <pc:spChg chg="mod">
          <ac:chgData name="" userId="" providerId="" clId="Web-{D1B4182F-DCAF-2EBF-DCA7-77FFF60C52AB}" dt="2020-05-04T20:18:26.596" v="7" actId="1076"/>
          <ac:spMkLst>
            <pc:docMk/>
            <pc:sldMk cId="0" sldId="290"/>
            <ac:spMk id="2094" creationId="{00000000-0000-0000-0000-000000000000}"/>
          </ac:spMkLst>
        </pc:spChg>
        <pc:spChg chg="mod">
          <ac:chgData name="" userId="" providerId="" clId="Web-{D1B4182F-DCAF-2EBF-DCA7-77FFF60C52AB}" dt="2020-05-04T20:18:11.923" v="4" actId="1076"/>
          <ac:spMkLst>
            <pc:docMk/>
            <pc:sldMk cId="0" sldId="290"/>
            <ac:spMk id="2095" creationId="{00000000-0000-0000-0000-000000000000}"/>
          </ac:spMkLst>
        </pc:spChg>
      </pc:sldChg>
      <pc:sldChg chg="modSp">
        <pc:chgData name="" userId="" providerId="" clId="Web-{D1B4182F-DCAF-2EBF-DCA7-77FFF60C52AB}" dt="2020-05-04T20:32:45.796" v="62" actId="1076"/>
        <pc:sldMkLst>
          <pc:docMk/>
          <pc:sldMk cId="0" sldId="292"/>
        </pc:sldMkLst>
        <pc:spChg chg="mod">
          <ac:chgData name="" userId="" providerId="" clId="Web-{D1B4182F-DCAF-2EBF-DCA7-77FFF60C52AB}" dt="2020-05-04T20:28:32.372" v="21" actId="1076"/>
          <ac:spMkLst>
            <pc:docMk/>
            <pc:sldMk cId="0" sldId="292"/>
            <ac:spMk id="2109" creationId="{00000000-0000-0000-0000-000000000000}"/>
          </ac:spMkLst>
        </pc:spChg>
        <pc:spChg chg="mod">
          <ac:chgData name="" userId="" providerId="" clId="Web-{D1B4182F-DCAF-2EBF-DCA7-77FFF60C52AB}" dt="2020-05-04T20:32:45.796" v="62" actId="1076"/>
          <ac:spMkLst>
            <pc:docMk/>
            <pc:sldMk cId="0" sldId="292"/>
            <ac:spMk id="2112" creationId="{00000000-0000-0000-0000-000000000000}"/>
          </ac:spMkLst>
        </pc:spChg>
        <pc:spChg chg="mod">
          <ac:chgData name="" userId="" providerId="" clId="Web-{D1B4182F-DCAF-2EBF-DCA7-77FFF60C52AB}" dt="2020-05-04T20:28:57.546" v="28" actId="1076"/>
          <ac:spMkLst>
            <pc:docMk/>
            <pc:sldMk cId="0" sldId="292"/>
            <ac:spMk id="2113" creationId="{00000000-0000-0000-0000-000000000000}"/>
          </ac:spMkLst>
        </pc:spChg>
        <pc:spChg chg="mod">
          <ac:chgData name="" userId="" providerId="" clId="Web-{D1B4182F-DCAF-2EBF-DCA7-77FFF60C52AB}" dt="2020-05-04T20:29:21.985" v="31" actId="1076"/>
          <ac:spMkLst>
            <pc:docMk/>
            <pc:sldMk cId="0" sldId="292"/>
            <ac:spMk id="2114" creationId="{00000000-0000-0000-0000-000000000000}"/>
          </ac:spMkLst>
        </pc:spChg>
        <pc:spChg chg="mod">
          <ac:chgData name="" userId="" providerId="" clId="Web-{D1B4182F-DCAF-2EBF-DCA7-77FFF60C52AB}" dt="2020-05-04T20:29:08.296" v="30" actId="1076"/>
          <ac:spMkLst>
            <pc:docMk/>
            <pc:sldMk cId="0" sldId="292"/>
            <ac:spMk id="2115" creationId="{00000000-0000-0000-0000-000000000000}"/>
          </ac:spMkLst>
        </pc:spChg>
        <pc:spChg chg="mod">
          <ac:chgData name="" userId="" providerId="" clId="Web-{D1B4182F-DCAF-2EBF-DCA7-77FFF60C52AB}" dt="2020-05-04T20:29:56.065" v="32" actId="1076"/>
          <ac:spMkLst>
            <pc:docMk/>
            <pc:sldMk cId="0" sldId="292"/>
            <ac:spMk id="2116" creationId="{00000000-0000-0000-0000-000000000000}"/>
          </ac:spMkLst>
        </pc:spChg>
        <pc:spChg chg="mod">
          <ac:chgData name="" userId="" providerId="" clId="Web-{D1B4182F-DCAF-2EBF-DCA7-77FFF60C52AB}" dt="2020-05-04T20:29:03.359" v="29" actId="1076"/>
          <ac:spMkLst>
            <pc:docMk/>
            <pc:sldMk cId="0" sldId="292"/>
            <ac:spMk id="2117" creationId="{00000000-0000-0000-0000-000000000000}"/>
          </ac:spMkLst>
        </pc:spChg>
        <pc:spChg chg="mod">
          <ac:chgData name="" userId="" providerId="" clId="Web-{D1B4182F-DCAF-2EBF-DCA7-77FFF60C52AB}" dt="2020-05-04T20:30:15.020" v="34" actId="1076"/>
          <ac:spMkLst>
            <pc:docMk/>
            <pc:sldMk cId="0" sldId="292"/>
            <ac:spMk id="2118" creationId="{00000000-0000-0000-0000-000000000000}"/>
          </ac:spMkLst>
        </pc:spChg>
        <pc:spChg chg="mod">
          <ac:chgData name="" userId="" providerId="" clId="Web-{D1B4182F-DCAF-2EBF-DCA7-77FFF60C52AB}" dt="2020-05-04T20:30:08.660" v="33" actId="1076"/>
          <ac:spMkLst>
            <pc:docMk/>
            <pc:sldMk cId="0" sldId="292"/>
            <ac:spMk id="2119" creationId="{00000000-0000-0000-0000-000000000000}"/>
          </ac:spMkLst>
        </pc:spChg>
        <pc:spChg chg="mod">
          <ac:chgData name="" userId="" providerId="" clId="Web-{D1B4182F-DCAF-2EBF-DCA7-77FFF60C52AB}" dt="2020-05-04T20:28:41.701" v="22" actId="1076"/>
          <ac:spMkLst>
            <pc:docMk/>
            <pc:sldMk cId="0" sldId="292"/>
            <ac:spMk id="2120" creationId="{00000000-0000-0000-0000-000000000000}"/>
          </ac:spMkLst>
        </pc:spChg>
        <pc:spChg chg="mod">
          <ac:chgData name="" userId="" providerId="" clId="Web-{D1B4182F-DCAF-2EBF-DCA7-77FFF60C52AB}" dt="2020-05-04T20:28:41.716" v="23" actId="1076"/>
          <ac:spMkLst>
            <pc:docMk/>
            <pc:sldMk cId="0" sldId="292"/>
            <ac:spMk id="2121" creationId="{00000000-0000-0000-0000-000000000000}"/>
          </ac:spMkLst>
        </pc:spChg>
        <pc:spChg chg="mod">
          <ac:chgData name="" userId="" providerId="" clId="Web-{D1B4182F-DCAF-2EBF-DCA7-77FFF60C52AB}" dt="2020-05-04T20:28:41.716" v="24" actId="1076"/>
          <ac:spMkLst>
            <pc:docMk/>
            <pc:sldMk cId="0" sldId="292"/>
            <ac:spMk id="2122" creationId="{00000000-0000-0000-0000-000000000000}"/>
          </ac:spMkLst>
        </pc:spChg>
      </pc:sldChg>
      <pc:sldChg chg="modSp">
        <pc:chgData name="" userId="" providerId="" clId="Web-{D1B4182F-DCAF-2EBF-DCA7-77FFF60C52AB}" dt="2020-05-04T20:32:33.561" v="61" actId="1076"/>
        <pc:sldMkLst>
          <pc:docMk/>
          <pc:sldMk cId="0" sldId="293"/>
        </pc:sldMkLst>
        <pc:spChg chg="mod">
          <ac:chgData name="" userId="" providerId="" clId="Web-{D1B4182F-DCAF-2EBF-DCA7-77FFF60C52AB}" dt="2020-05-04T20:32:27.201" v="58" actId="1076"/>
          <ac:spMkLst>
            <pc:docMk/>
            <pc:sldMk cId="0" sldId="293"/>
            <ac:spMk id="2128" creationId="{00000000-0000-0000-0000-000000000000}"/>
          </ac:spMkLst>
        </pc:spChg>
        <pc:spChg chg="mod">
          <ac:chgData name="" userId="" providerId="" clId="Web-{D1B4182F-DCAF-2EBF-DCA7-77FFF60C52AB}" dt="2020-05-04T20:32:33.529" v="59" actId="1076"/>
          <ac:spMkLst>
            <pc:docMk/>
            <pc:sldMk cId="0" sldId="293"/>
            <ac:spMk id="2139" creationId="{00000000-0000-0000-0000-000000000000}"/>
          </ac:spMkLst>
        </pc:spChg>
        <pc:spChg chg="mod">
          <ac:chgData name="" userId="" providerId="" clId="Web-{D1B4182F-DCAF-2EBF-DCA7-77FFF60C52AB}" dt="2020-05-04T20:32:33.545" v="60" actId="1076"/>
          <ac:spMkLst>
            <pc:docMk/>
            <pc:sldMk cId="0" sldId="293"/>
            <ac:spMk id="2140" creationId="{00000000-0000-0000-0000-000000000000}"/>
          </ac:spMkLst>
        </pc:spChg>
        <pc:spChg chg="mod">
          <ac:chgData name="" userId="" providerId="" clId="Web-{D1B4182F-DCAF-2EBF-DCA7-77FFF60C52AB}" dt="2020-05-04T20:32:33.561" v="61" actId="1076"/>
          <ac:spMkLst>
            <pc:docMk/>
            <pc:sldMk cId="0" sldId="293"/>
            <ac:spMk id="2141" creationId="{00000000-0000-0000-0000-000000000000}"/>
          </ac:spMkLst>
        </pc:spChg>
      </pc:sldChg>
      <pc:sldChg chg="modSp">
        <pc:chgData name="" userId="" providerId="" clId="Web-{D1B4182F-DCAF-2EBF-DCA7-77FFF60C52AB}" dt="2020-05-04T20:33:55.769" v="72" actId="1076"/>
        <pc:sldMkLst>
          <pc:docMk/>
          <pc:sldMk cId="0" sldId="298"/>
        </pc:sldMkLst>
        <pc:spChg chg="mod">
          <ac:chgData name="" userId="" providerId="" clId="Web-{D1B4182F-DCAF-2EBF-DCA7-77FFF60C52AB}" dt="2020-05-04T20:33:55.769" v="72" actId="1076"/>
          <ac:spMkLst>
            <pc:docMk/>
            <pc:sldMk cId="0" sldId="298"/>
            <ac:spMk id="2200" creationId="{00000000-0000-0000-0000-000000000000}"/>
          </ac:spMkLst>
        </pc:spChg>
        <pc:spChg chg="mod">
          <ac:chgData name="" userId="" providerId="" clId="Web-{D1B4182F-DCAF-2EBF-DCA7-77FFF60C52AB}" dt="2020-05-04T20:33:39.237" v="69" actId="1076"/>
          <ac:spMkLst>
            <pc:docMk/>
            <pc:sldMk cId="0" sldId="298"/>
            <ac:spMk id="2201" creationId="{00000000-0000-0000-0000-000000000000}"/>
          </ac:spMkLst>
        </pc:spChg>
        <pc:spChg chg="mod">
          <ac:chgData name="" userId="" providerId="" clId="Web-{D1B4182F-DCAF-2EBF-DCA7-77FFF60C52AB}" dt="2020-05-04T20:33:45.206" v="70" actId="1076"/>
          <ac:spMkLst>
            <pc:docMk/>
            <pc:sldMk cId="0" sldId="298"/>
            <ac:spMk id="2202" creationId="{00000000-0000-0000-0000-000000000000}"/>
          </ac:spMkLst>
        </pc:spChg>
      </pc:sldChg>
      <pc:sldChg chg="modSp">
        <pc:chgData name="" userId="" providerId="" clId="Web-{D1B4182F-DCAF-2EBF-DCA7-77FFF60C52AB}" dt="2020-05-04T20:40:03.076" v="83" actId="20577"/>
        <pc:sldMkLst>
          <pc:docMk/>
          <pc:sldMk cId="0" sldId="303"/>
        </pc:sldMkLst>
        <pc:spChg chg="mod">
          <ac:chgData name="" userId="" providerId="" clId="Web-{D1B4182F-DCAF-2EBF-DCA7-77FFF60C52AB}" dt="2020-05-04T20:40:03.076" v="83" actId="20577"/>
          <ac:spMkLst>
            <pc:docMk/>
            <pc:sldMk cId="0" sldId="303"/>
            <ac:spMk id="2271" creationId="{00000000-0000-0000-0000-000000000000}"/>
          </ac:spMkLst>
        </pc:spChg>
      </pc:sldChg>
      <pc:sldChg chg="del">
        <pc:chgData name="" userId="" providerId="" clId="Web-{D1B4182F-DCAF-2EBF-DCA7-77FFF60C52AB}" dt="2020-05-04T20:38:29.241" v="73"/>
        <pc:sldMkLst>
          <pc:docMk/>
          <pc:sldMk cId="0" sldId="313"/>
        </pc:sldMkLst>
      </pc:sldChg>
      <pc:sldChg chg="modSp ord">
        <pc:chgData name="" userId="" providerId="" clId="Web-{D1B4182F-DCAF-2EBF-DCA7-77FFF60C52AB}" dt="2020-05-04T20:39:43.840" v="76"/>
        <pc:sldMkLst>
          <pc:docMk/>
          <pc:sldMk cId="3211116359" sldId="340"/>
        </pc:sldMkLst>
        <pc:spChg chg="mod">
          <ac:chgData name="" userId="" providerId="" clId="Web-{D1B4182F-DCAF-2EBF-DCA7-77FFF60C52AB}" dt="2020-05-04T20:18:51.582" v="10" actId="1076"/>
          <ac:spMkLst>
            <pc:docMk/>
            <pc:sldMk cId="3211116359" sldId="340"/>
            <ac:spMk id="2055" creationId="{00000000-0000-0000-0000-000000000000}"/>
          </ac:spMkLst>
        </pc:spChg>
        <pc:spChg chg="mod">
          <ac:chgData name="" userId="" providerId="" clId="Web-{D1B4182F-DCAF-2EBF-DCA7-77FFF60C52AB}" dt="2020-05-04T20:18:35.237" v="8" actId="1076"/>
          <ac:spMkLst>
            <pc:docMk/>
            <pc:sldMk cId="3211116359" sldId="340"/>
            <ac:spMk id="2056" creationId="{00000000-0000-0000-0000-000000000000}"/>
          </ac:spMkLst>
        </pc:spChg>
      </pc:sldChg>
      <pc:sldChg chg="del">
        <pc:chgData name="" userId="" providerId="" clId="Web-{D1B4182F-DCAF-2EBF-DCA7-77FFF60C52AB}" dt="2020-05-04T20:19:21.428" v="11"/>
        <pc:sldMkLst>
          <pc:docMk/>
          <pc:sldMk cId="1898697985" sldId="346"/>
        </pc:sldMkLst>
      </pc:sldChg>
    </pc:docChg>
  </pc:docChgLst>
  <pc:docChgLst>
    <pc:chgData name="Dunton, Morgan" userId="91b7a865-94d5-4c26-b837-ffc0a489a358" providerId="ADAL" clId="{2D127E79-B0DD-4140-8698-75A7514928BC}"/>
    <pc:docChg chg="undo custSel mod addSld delSld modSld sldOrd modMainMaster">
      <pc:chgData name="Dunton, Morgan" userId="91b7a865-94d5-4c26-b837-ffc0a489a358" providerId="ADAL" clId="{2D127E79-B0DD-4140-8698-75A7514928BC}" dt="2020-05-13T16:40:02.558" v="1485" actId="122"/>
      <pc:docMkLst>
        <pc:docMk/>
      </pc:docMkLst>
      <pc:sldChg chg="addSp delSp modSp mod setBg delAnim modAnim modNotesTx">
        <pc:chgData name="Dunton, Morgan" userId="91b7a865-94d5-4c26-b837-ffc0a489a358" providerId="ADAL" clId="{2D127E79-B0DD-4140-8698-75A7514928BC}" dt="2020-05-08T15:28:44.479" v="1375" actId="478"/>
        <pc:sldMkLst>
          <pc:docMk/>
          <pc:sldMk cId="1261963334" sldId="256"/>
        </pc:sldMkLst>
        <pc:spChg chg="mod">
          <ac:chgData name="Dunton, Morgan" userId="91b7a865-94d5-4c26-b837-ffc0a489a358" providerId="ADAL" clId="{2D127E79-B0DD-4140-8698-75A7514928BC}" dt="2020-05-04T17:51:39.287" v="995" actId="255"/>
          <ac:spMkLst>
            <pc:docMk/>
            <pc:sldMk cId="1261963334" sldId="256"/>
            <ac:spMk id="2" creationId="{EF4FC327-4A59-4EE5-9A92-2988BAC99497}"/>
          </ac:spMkLst>
        </pc:spChg>
        <pc:spChg chg="mod">
          <ac:chgData name="Dunton, Morgan" userId="91b7a865-94d5-4c26-b837-ffc0a489a358" providerId="ADAL" clId="{2D127E79-B0DD-4140-8698-75A7514928BC}" dt="2020-05-05T18:26:03.813" v="1363" actId="27636"/>
          <ac:spMkLst>
            <pc:docMk/>
            <pc:sldMk cId="1261963334" sldId="256"/>
            <ac:spMk id="3" creationId="{CC671AA2-6248-4ED5-A2B4-17C190FA5C80}"/>
          </ac:spMkLst>
        </pc:spChg>
        <pc:spChg chg="add mod">
          <ac:chgData name="Dunton, Morgan" userId="91b7a865-94d5-4c26-b837-ffc0a489a358" providerId="ADAL" clId="{2D127E79-B0DD-4140-8698-75A7514928BC}" dt="2020-05-05T18:25:58.665" v="1360" actId="14100"/>
          <ac:spMkLst>
            <pc:docMk/>
            <pc:sldMk cId="1261963334" sldId="256"/>
            <ac:spMk id="4" creationId="{B5204A74-5391-44EB-9710-D4603B7E0493}"/>
          </ac:spMkLst>
        </pc:spChg>
        <pc:spChg chg="add mod">
          <ac:chgData name="Dunton, Morgan" userId="91b7a865-94d5-4c26-b837-ffc0a489a358" providerId="ADAL" clId="{2D127E79-B0DD-4140-8698-75A7514928BC}" dt="2020-05-05T18:26:49.006" v="1368" actId="115"/>
          <ac:spMkLst>
            <pc:docMk/>
            <pc:sldMk cId="1261963334" sldId="256"/>
            <ac:spMk id="5" creationId="{2F830D18-7386-4586-9742-50E7DB8A630B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8" creationId="{EE39DFCF-9247-4DE5-BB93-074BFAF07A3F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10" creationId="{442B652E-D499-4CDA-8F7A-60469EDBCBE3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12" creationId="{484A22B8-F5B6-47C2-B88E-DADAF379130D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14" creationId="{A987C18C-164D-4263-B486-4647A98E888E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16" creationId="{E7E98B39-04C6-408B-92FD-76862874063D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18" creationId="{981C8C27-2457-421F-BDC4-7B4EA3C78286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20" creationId="{CEA13C66-82C1-44AF-972B-8F5CCA41B6D9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22" creationId="{9DB36437-FE59-457E-91A7-396BBD3C9C6A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24" creationId="{844D3693-2EFE-4667-89D5-47E2D5920912}"/>
          </ac:spMkLst>
        </pc:spChg>
        <pc:spChg chg="add">
          <ac:chgData name="Dunton, Morgan" userId="91b7a865-94d5-4c26-b837-ffc0a489a358" providerId="ADAL" clId="{2D127E79-B0DD-4140-8698-75A7514928BC}" dt="2020-05-04T17:51:06.908" v="994" actId="26606"/>
          <ac:spMkLst>
            <pc:docMk/>
            <pc:sldMk cId="1261963334" sldId="256"/>
            <ac:spMk id="26" creationId="{C21FD796-9CD0-404D-8DF5-5274C0BCC754}"/>
          </ac:spMkLst>
        </pc:spChg>
        <pc:picChg chg="add del mod">
          <ac:chgData name="Dunton, Morgan" userId="91b7a865-94d5-4c26-b837-ffc0a489a358" providerId="ADAL" clId="{2D127E79-B0DD-4140-8698-75A7514928BC}" dt="2020-05-08T15:28:44.479" v="1375" actId="478"/>
          <ac:picMkLst>
            <pc:docMk/>
            <pc:sldMk cId="1261963334" sldId="256"/>
            <ac:picMk id="6" creationId="{0EDFE672-00E4-4FE7-A2B5-C1BE71D2B265}"/>
          </ac:picMkLst>
        </pc:picChg>
      </pc:sldChg>
      <pc:sldChg chg="modNotesTx">
        <pc:chgData name="Dunton, Morgan" userId="91b7a865-94d5-4c26-b837-ffc0a489a358" providerId="ADAL" clId="{2D127E79-B0DD-4140-8698-75A7514928BC}" dt="2020-05-04T20:08:07.138" v="1027" actId="20577"/>
        <pc:sldMkLst>
          <pc:docMk/>
          <pc:sldMk cId="987200750" sldId="257"/>
        </pc:sldMkLst>
      </pc:sldChg>
      <pc:sldChg chg="addSp delSp modSp mod setBg">
        <pc:chgData name="Dunton, Morgan" userId="91b7a865-94d5-4c26-b837-ffc0a489a358" providerId="ADAL" clId="{2D127E79-B0DD-4140-8698-75A7514928BC}" dt="2020-05-05T18:45:31.833" v="1371" actId="20577"/>
        <pc:sldMkLst>
          <pc:docMk/>
          <pc:sldMk cId="3035658474" sldId="261"/>
        </pc:sldMkLst>
        <pc:spChg chg="mod">
          <ac:chgData name="Dunton, Morgan" userId="91b7a865-94d5-4c26-b837-ffc0a489a358" providerId="ADAL" clId="{2D127E79-B0DD-4140-8698-75A7514928BC}" dt="2020-05-05T18:17:55.426" v="1355" actId="26606"/>
          <ac:spMkLst>
            <pc:docMk/>
            <pc:sldMk cId="3035658474" sldId="261"/>
            <ac:spMk id="2" creationId="{3FAA5CBA-BA63-4AB8-B032-F7A8891B8502}"/>
          </ac:spMkLst>
        </pc:spChg>
        <pc:spChg chg="add del mod">
          <ac:chgData name="Dunton, Morgan" userId="91b7a865-94d5-4c26-b837-ffc0a489a358" providerId="ADAL" clId="{2D127E79-B0DD-4140-8698-75A7514928BC}" dt="2020-05-05T18:17:55.426" v="1355" actId="26606"/>
          <ac:spMkLst>
            <pc:docMk/>
            <pc:sldMk cId="3035658474" sldId="261"/>
            <ac:spMk id="3" creationId="{97F8CC6D-E192-4B71-AFDF-924FB16032AA}"/>
          </ac:spMkLst>
        </pc:spChg>
        <pc:spChg chg="add del">
          <ac:chgData name="Dunton, Morgan" userId="91b7a865-94d5-4c26-b837-ffc0a489a358" providerId="ADAL" clId="{2D127E79-B0DD-4140-8698-75A7514928BC}" dt="2020-05-05T18:17:47.988" v="1352" actId="26606"/>
          <ac:spMkLst>
            <pc:docMk/>
            <pc:sldMk cId="3035658474" sldId="261"/>
            <ac:spMk id="8" creationId="{8D70B121-56F4-4848-B38B-182089D909FA}"/>
          </ac:spMkLst>
        </pc:spChg>
        <pc:spChg chg="add del">
          <ac:chgData name="Dunton, Morgan" userId="91b7a865-94d5-4c26-b837-ffc0a489a358" providerId="ADAL" clId="{2D127E79-B0DD-4140-8698-75A7514928BC}" dt="2020-05-05T18:17:46.043" v="1350" actId="26606"/>
          <ac:spMkLst>
            <pc:docMk/>
            <pc:sldMk cId="3035658474" sldId="261"/>
            <ac:spMk id="10" creationId="{68575C10-8187-4AC4-AD72-C754EAFD2867}"/>
          </ac:spMkLst>
        </pc:spChg>
        <pc:spChg chg="add del">
          <ac:chgData name="Dunton, Morgan" userId="91b7a865-94d5-4c26-b837-ffc0a489a358" providerId="ADAL" clId="{2D127E79-B0DD-4140-8698-75A7514928BC}" dt="2020-05-05T18:17:47.988" v="1352" actId="26606"/>
          <ac:spMkLst>
            <pc:docMk/>
            <pc:sldMk cId="3035658474" sldId="261"/>
            <ac:spMk id="15" creationId="{97F8CC6D-E192-4B71-AFDF-924FB16032AA}"/>
          </ac:spMkLst>
        </pc:spChg>
        <pc:spChg chg="add del">
          <ac:chgData name="Dunton, Morgan" userId="91b7a865-94d5-4c26-b837-ffc0a489a358" providerId="ADAL" clId="{2D127E79-B0DD-4140-8698-75A7514928BC}" dt="2020-05-05T18:17:55.286" v="1354" actId="26606"/>
          <ac:spMkLst>
            <pc:docMk/>
            <pc:sldMk cId="3035658474" sldId="261"/>
            <ac:spMk id="17" creationId="{3A5B4632-C963-4296-86F0-79AA9EA5AE98}"/>
          </ac:spMkLst>
        </pc:spChg>
        <pc:spChg chg="add">
          <ac:chgData name="Dunton, Morgan" userId="91b7a865-94d5-4c26-b837-ffc0a489a358" providerId="ADAL" clId="{2D127E79-B0DD-4140-8698-75A7514928BC}" dt="2020-05-05T18:17:55.426" v="1355" actId="26606"/>
          <ac:spMkLst>
            <pc:docMk/>
            <pc:sldMk cId="3035658474" sldId="261"/>
            <ac:spMk id="20" creationId="{68575C10-8187-4AC4-AD72-C754EAFD2867}"/>
          </ac:spMkLst>
        </pc:spChg>
        <pc:graphicFrameChg chg="add del">
          <ac:chgData name="Dunton, Morgan" userId="91b7a865-94d5-4c26-b837-ffc0a489a358" providerId="ADAL" clId="{2D127E79-B0DD-4140-8698-75A7514928BC}" dt="2020-05-05T18:17:43.870" v="1348" actId="26606"/>
          <ac:graphicFrameMkLst>
            <pc:docMk/>
            <pc:sldMk cId="3035658474" sldId="261"/>
            <ac:graphicFrameMk id="5" creationId="{75AB0301-483F-48D1-A10A-00E5C8BC7B53}"/>
          </ac:graphicFrameMkLst>
        </pc:graphicFrameChg>
        <pc:graphicFrameChg chg="add del">
          <ac:chgData name="Dunton, Morgan" userId="91b7a865-94d5-4c26-b837-ffc0a489a358" providerId="ADAL" clId="{2D127E79-B0DD-4140-8698-75A7514928BC}" dt="2020-05-05T18:17:46.043" v="1350" actId="26606"/>
          <ac:graphicFrameMkLst>
            <pc:docMk/>
            <pc:sldMk cId="3035658474" sldId="261"/>
            <ac:graphicFrameMk id="7" creationId="{3414F229-D73A-406B-A4EA-D3ED8D28CE43}"/>
          </ac:graphicFrameMkLst>
        </pc:graphicFrameChg>
        <pc:graphicFrameChg chg="add del">
          <ac:chgData name="Dunton, Morgan" userId="91b7a865-94d5-4c26-b837-ffc0a489a358" providerId="ADAL" clId="{2D127E79-B0DD-4140-8698-75A7514928BC}" dt="2020-05-05T18:17:55.286" v="1354" actId="26606"/>
          <ac:graphicFrameMkLst>
            <pc:docMk/>
            <pc:sldMk cId="3035658474" sldId="261"/>
            <ac:graphicFrameMk id="18" creationId="{1BB9E6E6-C227-4C3D-B5E5-AD9ADC9F660E}"/>
          </ac:graphicFrameMkLst>
        </pc:graphicFrameChg>
        <pc:graphicFrameChg chg="add mod">
          <ac:chgData name="Dunton, Morgan" userId="91b7a865-94d5-4c26-b837-ffc0a489a358" providerId="ADAL" clId="{2D127E79-B0DD-4140-8698-75A7514928BC}" dt="2020-05-05T18:45:31.833" v="1371" actId="20577"/>
          <ac:graphicFrameMkLst>
            <pc:docMk/>
            <pc:sldMk cId="3035658474" sldId="261"/>
            <ac:graphicFrameMk id="22" creationId="{3414F229-D73A-406B-A4EA-D3ED8D28CE43}"/>
          </ac:graphicFrameMkLst>
        </pc:graphicFrameChg>
        <pc:cxnChg chg="add del">
          <ac:chgData name="Dunton, Morgan" userId="91b7a865-94d5-4c26-b837-ffc0a489a358" providerId="ADAL" clId="{2D127E79-B0DD-4140-8698-75A7514928BC}" dt="2020-05-05T18:17:46.043" v="1350" actId="26606"/>
          <ac:cxnSpMkLst>
            <pc:docMk/>
            <pc:sldMk cId="3035658474" sldId="261"/>
            <ac:cxnSpMk id="12" creationId="{74E776C9-ED67-41B7-B3A3-4DF76EF3ACEE}"/>
          </ac:cxnSpMkLst>
        </pc:cxnChg>
        <pc:cxnChg chg="add del">
          <ac:chgData name="Dunton, Morgan" userId="91b7a865-94d5-4c26-b837-ffc0a489a358" providerId="ADAL" clId="{2D127E79-B0DD-4140-8698-75A7514928BC}" dt="2020-05-05T18:17:47.988" v="1352" actId="26606"/>
          <ac:cxnSpMkLst>
            <pc:docMk/>
            <pc:sldMk cId="3035658474" sldId="261"/>
            <ac:cxnSpMk id="14" creationId="{2D72A2C9-F3CA-4216-8BAD-FA4C970C3C4E}"/>
          </ac:cxnSpMkLst>
        </pc:cxnChg>
        <pc:cxnChg chg="add">
          <ac:chgData name="Dunton, Morgan" userId="91b7a865-94d5-4c26-b837-ffc0a489a358" providerId="ADAL" clId="{2D127E79-B0DD-4140-8698-75A7514928BC}" dt="2020-05-05T18:17:55.426" v="1355" actId="26606"/>
          <ac:cxnSpMkLst>
            <pc:docMk/>
            <pc:sldMk cId="3035658474" sldId="261"/>
            <ac:cxnSpMk id="21" creationId="{74E776C9-ED67-41B7-B3A3-4DF76EF3ACEE}"/>
          </ac:cxnSpMkLst>
        </pc:cxnChg>
      </pc:sldChg>
      <pc:sldChg chg="modNotesTx">
        <pc:chgData name="Dunton, Morgan" userId="91b7a865-94d5-4c26-b837-ffc0a489a358" providerId="ADAL" clId="{2D127E79-B0DD-4140-8698-75A7514928BC}" dt="2020-05-05T18:12:15.669" v="1206" actId="20577"/>
        <pc:sldMkLst>
          <pc:docMk/>
          <pc:sldMk cId="0" sldId="264"/>
        </pc:sldMkLst>
      </pc:sldChg>
      <pc:sldChg chg="modNotesTx">
        <pc:chgData name="Dunton, Morgan" userId="91b7a865-94d5-4c26-b837-ffc0a489a358" providerId="ADAL" clId="{2D127E79-B0DD-4140-8698-75A7514928BC}" dt="2020-05-05T18:12:19.830" v="1209" actId="20577"/>
        <pc:sldMkLst>
          <pc:docMk/>
          <pc:sldMk cId="0" sldId="265"/>
        </pc:sldMkLst>
      </pc:sldChg>
      <pc:sldChg chg="ord modNotesTx">
        <pc:chgData name="Dunton, Morgan" userId="91b7a865-94d5-4c26-b837-ffc0a489a358" providerId="ADAL" clId="{2D127E79-B0DD-4140-8698-75A7514928BC}" dt="2020-05-05T18:12:25.226" v="1212" actId="20577"/>
        <pc:sldMkLst>
          <pc:docMk/>
          <pc:sldMk cId="0" sldId="266"/>
        </pc:sldMkLst>
      </pc:sldChg>
      <pc:sldChg chg="ord modNotesTx">
        <pc:chgData name="Dunton, Morgan" userId="91b7a865-94d5-4c26-b837-ffc0a489a358" providerId="ADAL" clId="{2D127E79-B0DD-4140-8698-75A7514928BC}" dt="2020-05-05T18:12:52.229" v="1236" actId="20577"/>
        <pc:sldMkLst>
          <pc:docMk/>
          <pc:sldMk cId="0" sldId="267"/>
        </pc:sldMkLst>
      </pc:sldChg>
      <pc:sldChg chg="ord modNotesTx">
        <pc:chgData name="Dunton, Morgan" userId="91b7a865-94d5-4c26-b837-ffc0a489a358" providerId="ADAL" clId="{2D127E79-B0DD-4140-8698-75A7514928BC}" dt="2020-05-05T18:12:56.222" v="1239" actId="20577"/>
        <pc:sldMkLst>
          <pc:docMk/>
          <pc:sldMk cId="0" sldId="268"/>
        </pc:sldMkLst>
      </pc:sldChg>
      <pc:sldChg chg="ord">
        <pc:chgData name="Dunton, Morgan" userId="91b7a865-94d5-4c26-b837-ffc0a489a358" providerId="ADAL" clId="{2D127E79-B0DD-4140-8698-75A7514928BC}" dt="2020-05-04T12:27:50.601" v="103"/>
        <pc:sldMkLst>
          <pc:docMk/>
          <pc:sldMk cId="0" sldId="269"/>
        </pc:sldMkLst>
      </pc:sldChg>
      <pc:sldChg chg="ord">
        <pc:chgData name="Dunton, Morgan" userId="91b7a865-94d5-4c26-b837-ffc0a489a358" providerId="ADAL" clId="{2D127E79-B0DD-4140-8698-75A7514928BC}" dt="2020-05-04T12:27:50.601" v="103"/>
        <pc:sldMkLst>
          <pc:docMk/>
          <pc:sldMk cId="0" sldId="270"/>
        </pc:sldMkLst>
      </pc:sldChg>
      <pc:sldChg chg="add del ord modNotesTx">
        <pc:chgData name="Dunton, Morgan" userId="91b7a865-94d5-4c26-b837-ffc0a489a358" providerId="ADAL" clId="{2D127E79-B0DD-4140-8698-75A7514928BC}" dt="2020-05-05T18:13:01.109" v="1242" actId="20577"/>
        <pc:sldMkLst>
          <pc:docMk/>
          <pc:sldMk cId="0" sldId="271"/>
        </pc:sldMkLst>
      </pc:sldChg>
      <pc:sldChg chg="ord modNotesTx">
        <pc:chgData name="Dunton, Morgan" userId="91b7a865-94d5-4c26-b837-ffc0a489a358" providerId="ADAL" clId="{2D127E79-B0DD-4140-8698-75A7514928BC}" dt="2020-05-05T18:12:31.182" v="1221" actId="20577"/>
        <pc:sldMkLst>
          <pc:docMk/>
          <pc:sldMk cId="0" sldId="274"/>
        </pc:sldMkLst>
      </pc:sldChg>
      <pc:sldChg chg="ord modNotesTx">
        <pc:chgData name="Dunton, Morgan" userId="91b7a865-94d5-4c26-b837-ffc0a489a358" providerId="ADAL" clId="{2D127E79-B0DD-4140-8698-75A7514928BC}" dt="2020-05-05T18:12:35.117" v="1224" actId="20577"/>
        <pc:sldMkLst>
          <pc:docMk/>
          <pc:sldMk cId="0" sldId="275"/>
        </pc:sldMkLst>
      </pc:sldChg>
      <pc:sldChg chg="addSp delSp modSp modNotesTx">
        <pc:chgData name="Dunton, Morgan" userId="91b7a865-94d5-4c26-b837-ffc0a489a358" providerId="ADAL" clId="{2D127E79-B0DD-4140-8698-75A7514928BC}" dt="2020-05-05T18:14:38.214" v="1249" actId="20577"/>
        <pc:sldMkLst>
          <pc:docMk/>
          <pc:sldMk cId="0" sldId="279"/>
        </pc:sldMkLst>
        <pc:spChg chg="add mod">
          <ac:chgData name="Dunton, Morgan" userId="91b7a865-94d5-4c26-b837-ffc0a489a358" providerId="ADAL" clId="{2D127E79-B0DD-4140-8698-75A7514928BC}" dt="2020-05-04T13:46:34.670" v="533" actId="14100"/>
          <ac:spMkLst>
            <pc:docMk/>
            <pc:sldMk cId="0" sldId="279"/>
            <ac:spMk id="2" creationId="{F279FC1B-03C9-41BD-B5D0-5EC5B037AEF0}"/>
          </ac:spMkLst>
        </pc:spChg>
        <pc:spChg chg="add del mod">
          <ac:chgData name="Dunton, Morgan" userId="91b7a865-94d5-4c26-b837-ffc0a489a358" providerId="ADAL" clId="{2D127E79-B0DD-4140-8698-75A7514928BC}" dt="2020-05-04T12:17:30.949" v="77" actId="478"/>
          <ac:spMkLst>
            <pc:docMk/>
            <pc:sldMk cId="0" sldId="279"/>
            <ac:spMk id="3" creationId="{2440831E-A934-4DA8-B482-479C4257C6A0}"/>
          </ac:spMkLst>
        </pc:spChg>
        <pc:spChg chg="mod">
          <ac:chgData name="Dunton, Morgan" userId="91b7a865-94d5-4c26-b837-ffc0a489a358" providerId="ADAL" clId="{2D127E79-B0DD-4140-8698-75A7514928BC}" dt="2020-05-04T12:17:34.857" v="78" actId="14100"/>
          <ac:spMkLst>
            <pc:docMk/>
            <pc:sldMk cId="0" sldId="279"/>
            <ac:spMk id="2003" creationId="{00000000-0000-0000-0000-000000000000}"/>
          </ac:spMkLst>
        </pc:spChg>
        <pc:spChg chg="del">
          <ac:chgData name="Dunton, Morgan" userId="91b7a865-94d5-4c26-b837-ffc0a489a358" providerId="ADAL" clId="{2D127E79-B0DD-4140-8698-75A7514928BC}" dt="2020-05-04T12:17:26.848" v="76" actId="478"/>
          <ac:spMkLst>
            <pc:docMk/>
            <pc:sldMk cId="0" sldId="279"/>
            <ac:spMk id="2004" creationId="{00000000-0000-0000-0000-000000000000}"/>
          </ac:spMkLst>
        </pc:spChg>
      </pc:sldChg>
      <pc:sldChg chg="modNotesTx">
        <pc:chgData name="Dunton, Morgan" userId="91b7a865-94d5-4c26-b837-ffc0a489a358" providerId="ADAL" clId="{2D127E79-B0DD-4140-8698-75A7514928BC}" dt="2020-05-05T18:15:08.646" v="1269" actId="20577"/>
        <pc:sldMkLst>
          <pc:docMk/>
          <pc:sldMk cId="0" sldId="280"/>
        </pc:sldMkLst>
      </pc:sldChg>
      <pc:sldChg chg="ord modNotesTx">
        <pc:chgData name="Dunton, Morgan" userId="91b7a865-94d5-4c26-b837-ffc0a489a358" providerId="ADAL" clId="{2D127E79-B0DD-4140-8698-75A7514928BC}" dt="2020-05-05T18:12:39.070" v="1227" actId="20577"/>
        <pc:sldMkLst>
          <pc:docMk/>
          <pc:sldMk cId="0" sldId="281"/>
        </pc:sldMkLst>
      </pc:sldChg>
      <pc:sldChg chg="ord modNotesTx">
        <pc:chgData name="Dunton, Morgan" userId="91b7a865-94d5-4c26-b837-ffc0a489a358" providerId="ADAL" clId="{2D127E79-B0DD-4140-8698-75A7514928BC}" dt="2020-05-05T18:12:43.150" v="1230" actId="20577"/>
        <pc:sldMkLst>
          <pc:docMk/>
          <pc:sldMk cId="0" sldId="282"/>
        </pc:sldMkLst>
      </pc:sldChg>
      <pc:sldChg chg="ord modNotesTx">
        <pc:chgData name="Dunton, Morgan" userId="91b7a865-94d5-4c26-b837-ffc0a489a358" providerId="ADAL" clId="{2D127E79-B0DD-4140-8698-75A7514928BC}" dt="2020-05-05T18:12:48.573" v="1233" actId="20577"/>
        <pc:sldMkLst>
          <pc:docMk/>
          <pc:sldMk cId="0" sldId="283"/>
        </pc:sldMkLst>
      </pc:sldChg>
      <pc:sldChg chg="modNotesTx">
        <pc:chgData name="Dunton, Morgan" userId="91b7a865-94d5-4c26-b837-ffc0a489a358" providerId="ADAL" clId="{2D127E79-B0DD-4140-8698-75A7514928BC}" dt="2020-05-05T18:15:57.412" v="1293" actId="20577"/>
        <pc:sldMkLst>
          <pc:docMk/>
          <pc:sldMk cId="0" sldId="285"/>
        </pc:sldMkLst>
      </pc:sldChg>
      <pc:sldChg chg="modSp modNotesTx">
        <pc:chgData name="Dunton, Morgan" userId="91b7a865-94d5-4c26-b837-ffc0a489a358" providerId="ADAL" clId="{2D127E79-B0DD-4140-8698-75A7514928BC}" dt="2020-05-05T18:16:01.142" v="1296" actId="20577"/>
        <pc:sldMkLst>
          <pc:docMk/>
          <pc:sldMk cId="0" sldId="286"/>
        </pc:sldMkLst>
        <pc:spChg chg="mod">
          <ac:chgData name="Dunton, Morgan" userId="91b7a865-94d5-4c26-b837-ffc0a489a358" providerId="ADAL" clId="{2D127E79-B0DD-4140-8698-75A7514928BC}" dt="2020-05-04T12:19:07.308" v="85" actId="20577"/>
          <ac:spMkLst>
            <pc:docMk/>
            <pc:sldMk cId="0" sldId="286"/>
            <ac:spMk id="2066" creationId="{00000000-0000-0000-0000-000000000000}"/>
          </ac:spMkLst>
        </pc:spChg>
      </pc:sldChg>
      <pc:sldChg chg="modSp ord">
        <pc:chgData name="Dunton, Morgan" userId="91b7a865-94d5-4c26-b837-ffc0a489a358" providerId="ADAL" clId="{2D127E79-B0DD-4140-8698-75A7514928BC}" dt="2020-05-04T13:54:55.563" v="672"/>
        <pc:sldMkLst>
          <pc:docMk/>
          <pc:sldMk cId="0" sldId="290"/>
        </pc:sldMkLst>
        <pc:spChg chg="mod">
          <ac:chgData name="Dunton, Morgan" userId="91b7a865-94d5-4c26-b837-ffc0a489a358" providerId="ADAL" clId="{2D127E79-B0DD-4140-8698-75A7514928BC}" dt="2020-05-04T12:20:21.971" v="100" actId="1076"/>
          <ac:spMkLst>
            <pc:docMk/>
            <pc:sldMk cId="0" sldId="290"/>
            <ac:spMk id="2096" creationId="{00000000-0000-0000-0000-000000000000}"/>
          </ac:spMkLst>
        </pc:spChg>
      </pc:sldChg>
      <pc:sldChg chg="ord">
        <pc:chgData name="Dunton, Morgan" userId="91b7a865-94d5-4c26-b837-ffc0a489a358" providerId="ADAL" clId="{2D127E79-B0DD-4140-8698-75A7514928BC}" dt="2020-05-04T12:21:18.733" v="101"/>
        <pc:sldMkLst>
          <pc:docMk/>
          <pc:sldMk cId="0" sldId="294"/>
        </pc:sldMkLst>
      </pc:sldChg>
      <pc:sldChg chg="ord">
        <pc:chgData name="Dunton, Morgan" userId="91b7a865-94d5-4c26-b837-ffc0a489a358" providerId="ADAL" clId="{2D127E79-B0DD-4140-8698-75A7514928BC}" dt="2020-05-04T12:21:18.733" v="101"/>
        <pc:sldMkLst>
          <pc:docMk/>
          <pc:sldMk cId="0" sldId="296"/>
        </pc:sldMkLst>
      </pc:sldChg>
      <pc:sldChg chg="ord">
        <pc:chgData name="Dunton, Morgan" userId="91b7a865-94d5-4c26-b837-ffc0a489a358" providerId="ADAL" clId="{2D127E79-B0DD-4140-8698-75A7514928BC}" dt="2020-05-04T12:21:18.733" v="101"/>
        <pc:sldMkLst>
          <pc:docMk/>
          <pc:sldMk cId="0" sldId="298"/>
        </pc:sldMkLst>
      </pc:sldChg>
      <pc:sldChg chg="ord">
        <pc:chgData name="Dunton, Morgan" userId="91b7a865-94d5-4c26-b837-ffc0a489a358" providerId="ADAL" clId="{2D127E79-B0DD-4140-8698-75A7514928BC}" dt="2020-05-04T12:21:18.733" v="101"/>
        <pc:sldMkLst>
          <pc:docMk/>
          <pc:sldMk cId="0" sldId="300"/>
        </pc:sldMkLst>
      </pc:sldChg>
      <pc:sldChg chg="ord">
        <pc:chgData name="Dunton, Morgan" userId="91b7a865-94d5-4c26-b837-ffc0a489a358" providerId="ADAL" clId="{2D127E79-B0DD-4140-8698-75A7514928BC}" dt="2020-05-04T12:21:18.733" v="101"/>
        <pc:sldMkLst>
          <pc:docMk/>
          <pc:sldMk cId="0" sldId="302"/>
        </pc:sldMkLst>
      </pc:sldChg>
      <pc:sldChg chg="addSp delSp modSp mod setBg modNotesTx">
        <pc:chgData name="Dunton, Morgan" userId="91b7a865-94d5-4c26-b837-ffc0a489a358" providerId="ADAL" clId="{2D127E79-B0DD-4140-8698-75A7514928BC}" dt="2020-05-05T18:16:38.441" v="1308" actId="20577"/>
        <pc:sldMkLst>
          <pc:docMk/>
          <pc:sldMk cId="2081666620" sldId="317"/>
        </pc:sldMkLst>
        <pc:spChg chg="mod">
          <ac:chgData name="Dunton, Morgan" userId="91b7a865-94d5-4c26-b837-ffc0a489a358" providerId="ADAL" clId="{2D127E79-B0DD-4140-8698-75A7514928BC}" dt="2020-05-04T17:53:05.650" v="1021" actId="26606"/>
          <ac:spMkLst>
            <pc:docMk/>
            <pc:sldMk cId="2081666620" sldId="317"/>
            <ac:spMk id="4" creationId="{A671F382-60D5-445C-93FB-9AAC549F2E50}"/>
          </ac:spMkLst>
        </pc:spChg>
        <pc:spChg chg="add del">
          <ac:chgData name="Dunton, Morgan" userId="91b7a865-94d5-4c26-b837-ffc0a489a358" providerId="ADAL" clId="{2D127E79-B0DD-4140-8698-75A7514928BC}" dt="2020-05-04T17:53:05.650" v="1021" actId="26606"/>
          <ac:spMkLst>
            <pc:docMk/>
            <pc:sldMk cId="2081666620" sldId="317"/>
            <ac:spMk id="5" creationId="{311CDC2B-08D3-4EBC-8F79-AA2B5D96D7D0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10" creationId="{46D6306C-ED4F-4AAE-B4A5-EEA6AFAD726E}"/>
          </ac:spMkLst>
        </pc:spChg>
        <pc:spChg chg="add del">
          <ac:chgData name="Dunton, Morgan" userId="91b7a865-94d5-4c26-b837-ffc0a489a358" providerId="ADAL" clId="{2D127E79-B0DD-4140-8698-75A7514928BC}" dt="2020-05-04T17:52:26.700" v="1002" actId="26606"/>
          <ac:spMkLst>
            <pc:docMk/>
            <pc:sldMk cId="2081666620" sldId="317"/>
            <ac:spMk id="12" creationId="{2B566528-1B12-4246-9431-5C2D7D081168}"/>
          </ac:spMkLst>
        </pc:spChg>
        <pc:spChg chg="add del">
          <ac:chgData name="Dunton, Morgan" userId="91b7a865-94d5-4c26-b837-ffc0a489a358" providerId="ADAL" clId="{2D127E79-B0DD-4140-8698-75A7514928BC}" dt="2020-05-04T17:52:26.700" v="1002" actId="26606"/>
          <ac:spMkLst>
            <pc:docMk/>
            <pc:sldMk cId="2081666620" sldId="317"/>
            <ac:spMk id="14" creationId="{2E80C965-DB6D-4F81-9E9E-B027384D0BD6}"/>
          </ac:spMkLst>
        </pc:spChg>
        <pc:spChg chg="add del">
          <ac:chgData name="Dunton, Morgan" userId="91b7a865-94d5-4c26-b837-ffc0a489a358" providerId="ADAL" clId="{2D127E79-B0DD-4140-8698-75A7514928BC}" dt="2020-05-04T17:52:26.700" v="1002" actId="26606"/>
          <ac:spMkLst>
            <pc:docMk/>
            <pc:sldMk cId="2081666620" sldId="317"/>
            <ac:spMk id="16" creationId="{A580F890-B085-4E95-96AA-55AEBEC5CE6E}"/>
          </ac:spMkLst>
        </pc:spChg>
        <pc:spChg chg="add del">
          <ac:chgData name="Dunton, Morgan" userId="91b7a865-94d5-4c26-b837-ffc0a489a358" providerId="ADAL" clId="{2D127E79-B0DD-4140-8698-75A7514928BC}" dt="2020-05-04T17:52:26.700" v="1002" actId="26606"/>
          <ac:spMkLst>
            <pc:docMk/>
            <pc:sldMk cId="2081666620" sldId="317"/>
            <ac:spMk id="18" creationId="{D3F51FEB-38FB-4F6C-9F7B-2F2AFAB65463}"/>
          </ac:spMkLst>
        </pc:spChg>
        <pc:spChg chg="add del">
          <ac:chgData name="Dunton, Morgan" userId="91b7a865-94d5-4c26-b837-ffc0a489a358" providerId="ADAL" clId="{2D127E79-B0DD-4140-8698-75A7514928BC}" dt="2020-05-04T17:52:26.700" v="1002" actId="26606"/>
          <ac:spMkLst>
            <pc:docMk/>
            <pc:sldMk cId="2081666620" sldId="317"/>
            <ac:spMk id="20" creationId="{1E547BA6-BAE0-43BB-A7CA-60F69CE252F0}"/>
          </ac:spMkLst>
        </pc:spChg>
        <pc:spChg chg="add del">
          <ac:chgData name="Dunton, Morgan" userId="91b7a865-94d5-4c26-b837-ffc0a489a358" providerId="ADAL" clId="{2D127E79-B0DD-4140-8698-75A7514928BC}" dt="2020-05-04T17:52:35.102" v="1004" actId="26606"/>
          <ac:spMkLst>
            <pc:docMk/>
            <pc:sldMk cId="2081666620" sldId="317"/>
            <ac:spMk id="22" creationId="{3A5B4632-C963-4296-86F0-79AA9EA5AE98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24" creationId="{09192968-3AE7-4470-A61C-97294BB92731}"/>
          </ac:spMkLst>
        </pc:spChg>
        <pc:spChg chg="add del">
          <ac:chgData name="Dunton, Morgan" userId="91b7a865-94d5-4c26-b837-ffc0a489a358" providerId="ADAL" clId="{2D127E79-B0DD-4140-8698-75A7514928BC}" dt="2020-05-04T17:52:40.035" v="1006" actId="26606"/>
          <ac:spMkLst>
            <pc:docMk/>
            <pc:sldMk cId="2081666620" sldId="317"/>
            <ac:spMk id="25" creationId="{311CDC2B-08D3-4EBC-8F79-AA2B5D96D7D0}"/>
          </ac:spMkLst>
        </pc:spChg>
        <pc:spChg chg="add del">
          <ac:chgData name="Dunton, Morgan" userId="91b7a865-94d5-4c26-b837-ffc0a489a358" providerId="ADAL" clId="{2D127E79-B0DD-4140-8698-75A7514928BC}" dt="2020-05-04T17:52:40.035" v="1006" actId="26606"/>
          <ac:spMkLst>
            <pc:docMk/>
            <pc:sldMk cId="2081666620" sldId="317"/>
            <ac:spMk id="26" creationId="{59A309A7-1751-4ABE-A3C1-EEC40366AD89}"/>
          </ac:spMkLst>
        </pc:spChg>
        <pc:spChg chg="add del">
          <ac:chgData name="Dunton, Morgan" userId="91b7a865-94d5-4c26-b837-ffc0a489a358" providerId="ADAL" clId="{2D127E79-B0DD-4140-8698-75A7514928BC}" dt="2020-05-04T17:52:40.035" v="1006" actId="26606"/>
          <ac:spMkLst>
            <pc:docMk/>
            <pc:sldMk cId="2081666620" sldId="317"/>
            <ac:spMk id="27" creationId="{967D8EB6-EAE1-4F9C-B398-83321E287204}"/>
          </ac:spMkLst>
        </pc:spChg>
        <pc:spChg chg="add del">
          <ac:chgData name="Dunton, Morgan" userId="91b7a865-94d5-4c26-b837-ffc0a489a358" providerId="ADAL" clId="{2D127E79-B0DD-4140-8698-75A7514928BC}" dt="2020-05-04T17:52:41.317" v="1008" actId="26606"/>
          <ac:spMkLst>
            <pc:docMk/>
            <pc:sldMk cId="2081666620" sldId="317"/>
            <ac:spMk id="29" creationId="{2B566528-1B12-4246-9431-5C2D7D081168}"/>
          </ac:spMkLst>
        </pc:spChg>
        <pc:spChg chg="add del">
          <ac:chgData name="Dunton, Morgan" userId="91b7a865-94d5-4c26-b837-ffc0a489a358" providerId="ADAL" clId="{2D127E79-B0DD-4140-8698-75A7514928BC}" dt="2020-05-04T17:52:41.317" v="1008" actId="26606"/>
          <ac:spMkLst>
            <pc:docMk/>
            <pc:sldMk cId="2081666620" sldId="317"/>
            <ac:spMk id="30" creationId="{2E80C965-DB6D-4F81-9E9E-B027384D0BD6}"/>
          </ac:spMkLst>
        </pc:spChg>
        <pc:spChg chg="add del">
          <ac:chgData name="Dunton, Morgan" userId="91b7a865-94d5-4c26-b837-ffc0a489a358" providerId="ADAL" clId="{2D127E79-B0DD-4140-8698-75A7514928BC}" dt="2020-05-04T17:52:41.317" v="1008" actId="26606"/>
          <ac:spMkLst>
            <pc:docMk/>
            <pc:sldMk cId="2081666620" sldId="317"/>
            <ac:spMk id="31" creationId="{A580F890-B085-4E95-96AA-55AEBEC5CE6E}"/>
          </ac:spMkLst>
        </pc:spChg>
        <pc:spChg chg="add del">
          <ac:chgData name="Dunton, Morgan" userId="91b7a865-94d5-4c26-b837-ffc0a489a358" providerId="ADAL" clId="{2D127E79-B0DD-4140-8698-75A7514928BC}" dt="2020-05-04T17:52:41.317" v="1008" actId="26606"/>
          <ac:spMkLst>
            <pc:docMk/>
            <pc:sldMk cId="2081666620" sldId="317"/>
            <ac:spMk id="32" creationId="{D3F51FEB-38FB-4F6C-9F7B-2F2AFAB65463}"/>
          </ac:spMkLst>
        </pc:spChg>
        <pc:spChg chg="add del">
          <ac:chgData name="Dunton, Morgan" userId="91b7a865-94d5-4c26-b837-ffc0a489a358" providerId="ADAL" clId="{2D127E79-B0DD-4140-8698-75A7514928BC}" dt="2020-05-04T17:52:41.317" v="1008" actId="26606"/>
          <ac:spMkLst>
            <pc:docMk/>
            <pc:sldMk cId="2081666620" sldId="317"/>
            <ac:spMk id="33" creationId="{1E547BA6-BAE0-43BB-A7CA-60F69CE252F0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36" creationId="{0EC5361D-F897-4856-B945-0455A365EB24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37" creationId="{4508C0C5-2268-42B5-B3C8-4D0899E05F8C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38" creationId="{141ACBDB-38F8-4B34-8183-BD95B4E55A62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39" creationId="{DE00DB52-3455-4E2F-867B-A6D0516E175B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40" creationId="{311CDC2B-08D3-4EBC-8F79-AA2B5D96D7D0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41" creationId="{9E914C83-E0D8-4953-92D5-169D28CB43AE}"/>
          </ac:spMkLst>
        </pc:spChg>
        <pc:spChg chg="add del">
          <ac:chgData name="Dunton, Morgan" userId="91b7a865-94d5-4c26-b837-ffc0a489a358" providerId="ADAL" clId="{2D127E79-B0DD-4140-8698-75A7514928BC}" dt="2020-05-04T17:52:42.145" v="1010" actId="26606"/>
          <ac:spMkLst>
            <pc:docMk/>
            <pc:sldMk cId="2081666620" sldId="317"/>
            <ac:spMk id="42" creationId="{3512E083-F550-46AF-8490-767ECFD00CB7}"/>
          </ac:spMkLst>
        </pc:spChg>
        <pc:spChg chg="add del">
          <ac:chgData name="Dunton, Morgan" userId="91b7a865-94d5-4c26-b837-ffc0a489a358" providerId="ADAL" clId="{2D127E79-B0DD-4140-8698-75A7514928BC}" dt="2020-05-04T17:52:43.449" v="1012" actId="26606"/>
          <ac:spMkLst>
            <pc:docMk/>
            <pc:sldMk cId="2081666620" sldId="317"/>
            <ac:spMk id="44" creationId="{3A5B4632-C963-4296-86F0-79AA9EA5AE98}"/>
          </ac:spMkLst>
        </pc:spChg>
        <pc:spChg chg="add del">
          <ac:chgData name="Dunton, Morgan" userId="91b7a865-94d5-4c26-b837-ffc0a489a358" providerId="ADAL" clId="{2D127E79-B0DD-4140-8698-75A7514928BC}" dt="2020-05-04T17:52:52.488" v="1014" actId="26606"/>
          <ac:spMkLst>
            <pc:docMk/>
            <pc:sldMk cId="2081666620" sldId="317"/>
            <ac:spMk id="47" creationId="{42285737-90EE-47DC-AC80-8AE156B11969}"/>
          </ac:spMkLst>
        </pc:spChg>
        <pc:spChg chg="add del">
          <ac:chgData name="Dunton, Morgan" userId="91b7a865-94d5-4c26-b837-ffc0a489a358" providerId="ADAL" clId="{2D127E79-B0DD-4140-8698-75A7514928BC}" dt="2020-05-04T17:53:02.349" v="1018" actId="26606"/>
          <ac:spMkLst>
            <pc:docMk/>
            <pc:sldMk cId="2081666620" sldId="317"/>
            <ac:spMk id="56" creationId="{42285737-90EE-47DC-AC80-8AE156B11969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3" creationId="{F837543A-6020-4505-A233-C9DB4BF74011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4" creationId="{35B16301-FB18-48BA-A6DD-C37CAF6F9A18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5" creationId="{311CDC2B-08D3-4EBC-8F79-AA2B5D96D7D0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6" creationId="{C3C0D90E-074A-4F52-9B11-B52BEF4BCBE5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7" creationId="{CABBD4C1-E6F8-46F6-8152-A8A97490BF4D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68" creationId="{83BA5EF5-1FE9-4BF9-83BB-269BCDDF6156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70" creationId="{88853921-7BC9-4BDE-ACAB-133C683C82D6}"/>
          </ac:spMkLst>
        </pc:spChg>
        <pc:spChg chg="add del">
          <ac:chgData name="Dunton, Morgan" userId="91b7a865-94d5-4c26-b837-ffc0a489a358" providerId="ADAL" clId="{2D127E79-B0DD-4140-8698-75A7514928BC}" dt="2020-05-04T17:53:05.565" v="1020" actId="26606"/>
          <ac:spMkLst>
            <pc:docMk/>
            <pc:sldMk cId="2081666620" sldId="317"/>
            <ac:spMk id="71" creationId="{3AB72E55-43E4-4356-BFE8-E2102CB0B505}"/>
          </ac:spMkLst>
        </pc:spChg>
        <pc:spChg chg="add">
          <ac:chgData name="Dunton, Morgan" userId="91b7a865-94d5-4c26-b837-ffc0a489a358" providerId="ADAL" clId="{2D127E79-B0DD-4140-8698-75A7514928BC}" dt="2020-05-04T17:53:05.650" v="1021" actId="26606"/>
          <ac:spMkLst>
            <pc:docMk/>
            <pc:sldMk cId="2081666620" sldId="317"/>
            <ac:spMk id="73" creationId="{42285737-90EE-47DC-AC80-8AE156B11969}"/>
          </ac:spMkLst>
        </pc:spChg>
        <pc:grpChg chg="add del">
          <ac:chgData name="Dunton, Morgan" userId="91b7a865-94d5-4c26-b837-ffc0a489a358" providerId="ADAL" clId="{2D127E79-B0DD-4140-8698-75A7514928BC}" dt="2020-05-04T17:52:52.488" v="1014" actId="26606"/>
          <ac:grpSpMkLst>
            <pc:docMk/>
            <pc:sldMk cId="2081666620" sldId="317"/>
            <ac:grpSpMk id="48" creationId="{B57BDC17-F1B3-455F-BBF1-680AA1F25C06}"/>
          </ac:grpSpMkLst>
        </pc:grpChg>
        <pc:grpChg chg="add del">
          <ac:chgData name="Dunton, Morgan" userId="91b7a865-94d5-4c26-b837-ffc0a489a358" providerId="ADAL" clId="{2D127E79-B0DD-4140-8698-75A7514928BC}" dt="2020-05-04T17:53:02.349" v="1018" actId="26606"/>
          <ac:grpSpMkLst>
            <pc:docMk/>
            <pc:sldMk cId="2081666620" sldId="317"/>
            <ac:grpSpMk id="57" creationId="{B57BDC17-F1B3-455F-BBF1-680AA1F25C06}"/>
          </ac:grpSpMkLst>
        </pc:grpChg>
        <pc:grpChg chg="add">
          <ac:chgData name="Dunton, Morgan" userId="91b7a865-94d5-4c26-b837-ffc0a489a358" providerId="ADAL" clId="{2D127E79-B0DD-4140-8698-75A7514928BC}" dt="2020-05-04T17:53:05.650" v="1021" actId="26606"/>
          <ac:grpSpMkLst>
            <pc:docMk/>
            <pc:sldMk cId="2081666620" sldId="317"/>
            <ac:grpSpMk id="74" creationId="{B57BDC17-F1B3-455F-BBF1-680AA1F25C06}"/>
          </ac:grpSpMkLst>
        </pc:grpChg>
        <pc:graphicFrameChg chg="add del">
          <ac:chgData name="Dunton, Morgan" userId="91b7a865-94d5-4c26-b837-ffc0a489a358" providerId="ADAL" clId="{2D127E79-B0DD-4140-8698-75A7514928BC}" dt="2020-05-04T17:52:26.700" v="1002" actId="26606"/>
          <ac:graphicFrameMkLst>
            <pc:docMk/>
            <pc:sldMk cId="2081666620" sldId="317"/>
            <ac:graphicFrameMk id="7" creationId="{59C567BD-18CA-4C2E-8AAF-646E0777D7C9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2:35.102" v="1004" actId="26606"/>
          <ac:graphicFrameMkLst>
            <pc:docMk/>
            <pc:sldMk cId="2081666620" sldId="317"/>
            <ac:graphicFrameMk id="23" creationId="{BE890087-58AD-4157-B280-6C0D808ED7B6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2:41.317" v="1008" actId="26606"/>
          <ac:graphicFrameMkLst>
            <pc:docMk/>
            <pc:sldMk cId="2081666620" sldId="317"/>
            <ac:graphicFrameMk id="34" creationId="{59C567BD-18CA-4C2E-8AAF-646E0777D7C9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2:43.449" v="1012" actId="26606"/>
          <ac:graphicFrameMkLst>
            <pc:docMk/>
            <pc:sldMk cId="2081666620" sldId="317"/>
            <ac:graphicFrameMk id="45" creationId="{BE890087-58AD-4157-B280-6C0D808ED7B6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2:52.488" v="1014" actId="26606"/>
          <ac:graphicFrameMkLst>
            <pc:docMk/>
            <pc:sldMk cId="2081666620" sldId="317"/>
            <ac:graphicFrameMk id="52" creationId="{3E6B190D-9A3F-4DCC-B7D0-C6602198B106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2:55.858" v="1016" actId="26606"/>
          <ac:graphicFrameMkLst>
            <pc:docMk/>
            <pc:sldMk cId="2081666620" sldId="317"/>
            <ac:graphicFrameMk id="54" creationId="{7A3DEA51-8B32-4D58-986F-974D21A25DF2}"/>
          </ac:graphicFrameMkLst>
        </pc:graphicFrameChg>
        <pc:graphicFrameChg chg="add del">
          <ac:chgData name="Dunton, Morgan" userId="91b7a865-94d5-4c26-b837-ffc0a489a358" providerId="ADAL" clId="{2D127E79-B0DD-4140-8698-75A7514928BC}" dt="2020-05-04T17:53:02.349" v="1018" actId="26606"/>
          <ac:graphicFrameMkLst>
            <pc:docMk/>
            <pc:sldMk cId="2081666620" sldId="317"/>
            <ac:graphicFrameMk id="61" creationId="{8ACAAA03-F126-48A8-8FEA-0F923D3544AE}"/>
          </ac:graphicFrameMkLst>
        </pc:graphicFrameChg>
        <pc:graphicFrameChg chg="add mod">
          <ac:chgData name="Dunton, Morgan" userId="91b7a865-94d5-4c26-b837-ffc0a489a358" providerId="ADAL" clId="{2D127E79-B0DD-4140-8698-75A7514928BC}" dt="2020-05-05T18:16:38.441" v="1308" actId="20577"/>
          <ac:graphicFrameMkLst>
            <pc:docMk/>
            <pc:sldMk cId="2081666620" sldId="317"/>
            <ac:graphicFrameMk id="78" creationId="{8ACAAA03-F126-48A8-8FEA-0F923D3544AE}"/>
          </ac:graphicFrameMkLst>
        </pc:graphicFrameChg>
        <pc:picChg chg="add del">
          <ac:chgData name="Dunton, Morgan" userId="91b7a865-94d5-4c26-b837-ffc0a489a358" providerId="ADAL" clId="{2D127E79-B0DD-4140-8698-75A7514928BC}" dt="2020-05-04T17:52:40.035" v="1006" actId="26606"/>
          <ac:picMkLst>
            <pc:docMk/>
            <pc:sldMk cId="2081666620" sldId="317"/>
            <ac:picMk id="9" creationId="{CD8D77F2-DBAF-4E5E-A733-6533B9206773}"/>
          </ac:picMkLst>
        </pc:picChg>
        <pc:cxnChg chg="add del">
          <ac:chgData name="Dunton, Morgan" userId="91b7a865-94d5-4c26-b837-ffc0a489a358" providerId="ADAL" clId="{2D127E79-B0DD-4140-8698-75A7514928BC}" dt="2020-05-04T17:53:05.565" v="1020" actId="26606"/>
          <ac:cxnSpMkLst>
            <pc:docMk/>
            <pc:sldMk cId="2081666620" sldId="317"/>
            <ac:cxnSpMk id="69" creationId="{4B3BCACB-5880-460B-9606-8C433A9AF99D}"/>
          </ac:cxnSpMkLst>
        </pc:cxnChg>
      </pc:sldChg>
      <pc:sldChg chg="modNotesTx">
        <pc:chgData name="Dunton, Morgan" userId="91b7a865-94d5-4c26-b837-ffc0a489a358" providerId="ADAL" clId="{2D127E79-B0DD-4140-8698-75A7514928BC}" dt="2020-05-05T18:03:31.885" v="1192" actId="20577"/>
        <pc:sldMkLst>
          <pc:docMk/>
          <pc:sldMk cId="2364596286" sldId="319"/>
        </pc:sldMkLst>
      </pc:sldChg>
      <pc:sldChg chg="modNotesTx">
        <pc:chgData name="Dunton, Morgan" userId="91b7a865-94d5-4c26-b837-ffc0a489a358" providerId="ADAL" clId="{2D127E79-B0DD-4140-8698-75A7514928BC}" dt="2020-05-05T18:12:05.703" v="1200" actId="20577"/>
        <pc:sldMkLst>
          <pc:docMk/>
          <pc:sldMk cId="0" sldId="326"/>
        </pc:sldMkLst>
      </pc:sldChg>
      <pc:sldChg chg="modNotesTx">
        <pc:chgData name="Dunton, Morgan" userId="91b7a865-94d5-4c26-b837-ffc0a489a358" providerId="ADAL" clId="{2D127E79-B0DD-4140-8698-75A7514928BC}" dt="2020-05-05T18:12:11.043" v="1203" actId="20577"/>
        <pc:sldMkLst>
          <pc:docMk/>
          <pc:sldMk cId="0" sldId="328"/>
        </pc:sldMkLst>
      </pc:sldChg>
      <pc:sldChg chg="addSp modSp mod setBg modAnim">
        <pc:chgData name="Dunton, Morgan" userId="91b7a865-94d5-4c26-b837-ffc0a489a358" providerId="ADAL" clId="{2D127E79-B0DD-4140-8698-75A7514928BC}" dt="2020-05-05T18:04:33.007" v="1197" actId="255"/>
        <pc:sldMkLst>
          <pc:docMk/>
          <pc:sldMk cId="1887779475" sldId="330"/>
        </pc:sldMkLst>
        <pc:spChg chg="mo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4" creationId="{F7858548-2F5C-41D5-9DAE-7C9D4B7FFC98}"/>
          </ac:spMkLst>
        </pc:spChg>
        <pc:spChg chg="mod">
          <ac:chgData name="Dunton, Morgan" userId="91b7a865-94d5-4c26-b837-ffc0a489a358" providerId="ADAL" clId="{2D127E79-B0DD-4140-8698-75A7514928BC}" dt="2020-05-05T18:04:09.598" v="1193" actId="255"/>
          <ac:spMkLst>
            <pc:docMk/>
            <pc:sldMk cId="1887779475" sldId="330"/>
            <ac:spMk id="5" creationId="{74B270A7-145C-45C8-8609-B4377194FDA9}"/>
          </ac:spMkLst>
        </pc:spChg>
        <pc:spChg chg="mod">
          <ac:chgData name="Dunton, Morgan" userId="91b7a865-94d5-4c26-b837-ffc0a489a358" providerId="ADAL" clId="{2D127E79-B0DD-4140-8698-75A7514928BC}" dt="2020-05-05T18:04:33.007" v="1197" actId="255"/>
          <ac:spMkLst>
            <pc:docMk/>
            <pc:sldMk cId="1887779475" sldId="330"/>
            <ac:spMk id="6" creationId="{2FDD3B4F-6C4A-4874-80C9-48441049821F}"/>
          </ac:spMkLst>
        </pc:spChg>
        <pc:spChg chg="ad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11" creationId="{9F7D788E-2C1B-4EF4-8719-12613771FF98}"/>
          </ac:spMkLst>
        </pc:spChg>
        <pc:spChg chg="ad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13" creationId="{7C54E824-C0F4-480B-BC88-689F50C45FBD}"/>
          </ac:spMkLst>
        </pc:spChg>
        <pc:spChg chg="ad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15" creationId="{58DEA6A1-FC5C-4E6E-BBBF-7E472949B394}"/>
          </ac:spMkLst>
        </pc:spChg>
        <pc:spChg chg="ad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17" creationId="{96AAAC3B-1954-46B7-BBAC-27DFF5B5295F}"/>
          </ac:spMkLst>
        </pc:spChg>
        <pc:spChg chg="add">
          <ac:chgData name="Dunton, Morgan" userId="91b7a865-94d5-4c26-b837-ffc0a489a358" providerId="ADAL" clId="{2D127E79-B0DD-4140-8698-75A7514928BC}" dt="2020-05-04T12:32:08.324" v="211" actId="26606"/>
          <ac:spMkLst>
            <pc:docMk/>
            <pc:sldMk cId="1887779475" sldId="330"/>
            <ac:spMk id="19" creationId="{A5AD6500-BB62-4AAC-9D2F-C10DDC90CBB1}"/>
          </ac:spMkLst>
        </pc:spChg>
      </pc:sldChg>
      <pc:sldChg chg="modSp add modNotesTx">
        <pc:chgData name="Dunton, Morgan" userId="91b7a865-94d5-4c26-b837-ffc0a489a358" providerId="ADAL" clId="{2D127E79-B0DD-4140-8698-75A7514928BC}" dt="2020-05-04T14:18:27.724" v="921" actId="20577"/>
        <pc:sldMkLst>
          <pc:docMk/>
          <pc:sldMk cId="2360118796" sldId="333"/>
        </pc:sldMkLst>
        <pc:spChg chg="mod">
          <ac:chgData name="Dunton, Morgan" userId="91b7a865-94d5-4c26-b837-ffc0a489a358" providerId="ADAL" clId="{2D127E79-B0DD-4140-8698-75A7514928BC}" dt="2020-05-04T13:40:30.880" v="372" actId="255"/>
          <ac:spMkLst>
            <pc:docMk/>
            <pc:sldMk cId="2360118796" sldId="333"/>
            <ac:spMk id="2" creationId="{9B59BAAB-2E5C-46A4-9226-969971F9788F}"/>
          </ac:spMkLst>
        </pc:spChg>
      </pc:sldChg>
      <pc:sldChg chg="addSp delSp modSp add mod setBg modNotesTx">
        <pc:chgData name="Dunton, Morgan" userId="91b7a865-94d5-4c26-b837-ffc0a489a358" providerId="ADAL" clId="{2D127E79-B0DD-4140-8698-75A7514928BC}" dt="2020-05-04T14:19:36.576" v="923" actId="255"/>
        <pc:sldMkLst>
          <pc:docMk/>
          <pc:sldMk cId="140281051" sldId="334"/>
        </pc:sldMkLst>
        <pc:spChg chg="del">
          <ac:chgData name="Dunton, Morgan" userId="91b7a865-94d5-4c26-b837-ffc0a489a358" providerId="ADAL" clId="{2D127E79-B0DD-4140-8698-75A7514928BC}" dt="2020-05-04T12:30:52.701" v="141"/>
          <ac:spMkLst>
            <pc:docMk/>
            <pc:sldMk cId="140281051" sldId="334"/>
            <ac:spMk id="2" creationId="{14908630-7940-44E0-AD85-7C5ABCAC4F3A}"/>
          </ac:spMkLst>
        </pc:spChg>
        <pc:spChg chg="add mod">
          <ac:chgData name="Dunton, Morgan" userId="91b7a865-94d5-4c26-b837-ffc0a489a358" providerId="ADAL" clId="{2D127E79-B0DD-4140-8698-75A7514928BC}" dt="2020-05-04T14:19:24.039" v="922" actId="26606"/>
          <ac:spMkLst>
            <pc:docMk/>
            <pc:sldMk cId="140281051" sldId="334"/>
            <ac:spMk id="3" creationId="{E63872C3-BB3A-4F2A-B4BA-684789AF5BB9}"/>
          </ac:spMkLst>
        </pc:spChg>
        <pc:spChg chg="add mod">
          <ac:chgData name="Dunton, Morgan" userId="91b7a865-94d5-4c26-b837-ffc0a489a358" providerId="ADAL" clId="{2D127E79-B0DD-4140-8698-75A7514928BC}" dt="2020-05-04T14:19:36.576" v="923" actId="255"/>
          <ac:spMkLst>
            <pc:docMk/>
            <pc:sldMk cId="140281051" sldId="334"/>
            <ac:spMk id="4" creationId="{560DDF39-5786-4FB2-817A-62F594D80488}"/>
          </ac:spMkLst>
        </pc:spChg>
        <pc:spChg chg="add">
          <ac:chgData name="Dunton, Morgan" userId="91b7a865-94d5-4c26-b837-ffc0a489a358" providerId="ADAL" clId="{2D127E79-B0DD-4140-8698-75A7514928BC}" dt="2020-05-04T14:19:24.039" v="922" actId="26606"/>
          <ac:spMkLst>
            <pc:docMk/>
            <pc:sldMk cId="140281051" sldId="334"/>
            <ac:spMk id="11" creationId="{AFA67CD3-AB4E-4A7A-BEB8-53C445D8C44E}"/>
          </ac:spMkLst>
        </pc:spChg>
        <pc:spChg chg="add">
          <ac:chgData name="Dunton, Morgan" userId="91b7a865-94d5-4c26-b837-ffc0a489a358" providerId="ADAL" clId="{2D127E79-B0DD-4140-8698-75A7514928BC}" dt="2020-05-04T14:19:24.039" v="922" actId="26606"/>
          <ac:spMkLst>
            <pc:docMk/>
            <pc:sldMk cId="140281051" sldId="334"/>
            <ac:spMk id="15" creationId="{339C8D78-A644-462F-B674-F440635E5353}"/>
          </ac:spMkLst>
        </pc:spChg>
        <pc:picChg chg="add">
          <ac:chgData name="Dunton, Morgan" userId="91b7a865-94d5-4c26-b837-ffc0a489a358" providerId="ADAL" clId="{2D127E79-B0DD-4140-8698-75A7514928BC}" dt="2020-05-04T14:19:24.039" v="922" actId="26606"/>
          <ac:picMkLst>
            <pc:docMk/>
            <pc:sldMk cId="140281051" sldId="334"/>
            <ac:picMk id="8" creationId="{74E522F5-A1A9-4E91-AFFC-DC138C6E973D}"/>
          </ac:picMkLst>
        </pc:picChg>
        <pc:picChg chg="add">
          <ac:chgData name="Dunton, Morgan" userId="91b7a865-94d5-4c26-b837-ffc0a489a358" providerId="ADAL" clId="{2D127E79-B0DD-4140-8698-75A7514928BC}" dt="2020-05-04T14:19:24.039" v="922" actId="26606"/>
          <ac:picMkLst>
            <pc:docMk/>
            <pc:sldMk cId="140281051" sldId="334"/>
            <ac:picMk id="13" creationId="{07CF545F-9C2E-4446-97CD-AD92990C2B68}"/>
          </ac:picMkLst>
        </pc:picChg>
      </pc:sldChg>
      <pc:sldChg chg="addSp delSp modSp add modNotesTx">
        <pc:chgData name="Dunton, Morgan" userId="91b7a865-94d5-4c26-b837-ffc0a489a358" providerId="ADAL" clId="{2D127E79-B0DD-4140-8698-75A7514928BC}" dt="2020-05-04T14:17:49.239" v="841" actId="20577"/>
        <pc:sldMkLst>
          <pc:docMk/>
          <pc:sldMk cId="2757395896" sldId="335"/>
        </pc:sldMkLst>
        <pc:spChg chg="del">
          <ac:chgData name="Dunton, Morgan" userId="91b7a865-94d5-4c26-b837-ffc0a489a358" providerId="ADAL" clId="{2D127E79-B0DD-4140-8698-75A7514928BC}" dt="2020-05-04T13:37:33.437" v="355"/>
          <ac:spMkLst>
            <pc:docMk/>
            <pc:sldMk cId="2757395896" sldId="335"/>
            <ac:spMk id="2" creationId="{EFBA9956-59C6-4305-B10A-7153A0743DD0}"/>
          </ac:spMkLst>
        </pc:spChg>
        <pc:spChg chg="del">
          <ac:chgData name="Dunton, Morgan" userId="91b7a865-94d5-4c26-b837-ffc0a489a358" providerId="ADAL" clId="{2D127E79-B0DD-4140-8698-75A7514928BC}" dt="2020-05-04T13:37:33.437" v="355"/>
          <ac:spMkLst>
            <pc:docMk/>
            <pc:sldMk cId="2757395896" sldId="335"/>
            <ac:spMk id="3" creationId="{037FD48C-F0B8-4422-8F73-B0E8C1464237}"/>
          </ac:spMkLst>
        </pc:spChg>
        <pc:spChg chg="add">
          <ac:chgData name="Dunton, Morgan" userId="91b7a865-94d5-4c26-b837-ffc0a489a358" providerId="ADAL" clId="{2D127E79-B0DD-4140-8698-75A7514928BC}" dt="2020-05-04T13:37:35.080" v="356"/>
          <ac:spMkLst>
            <pc:docMk/>
            <pc:sldMk cId="2757395896" sldId="335"/>
            <ac:spMk id="5" creationId="{AE56F933-4982-4304-BF03-52EFA2E32EB6}"/>
          </ac:spMkLst>
        </pc:spChg>
        <pc:graphicFrameChg chg="add mod modGraphic">
          <ac:chgData name="Dunton, Morgan" userId="91b7a865-94d5-4c26-b837-ffc0a489a358" providerId="ADAL" clId="{2D127E79-B0DD-4140-8698-75A7514928BC}" dt="2020-05-04T13:40:08.528" v="371" actId="122"/>
          <ac:graphicFrameMkLst>
            <pc:docMk/>
            <pc:sldMk cId="2757395896" sldId="335"/>
            <ac:graphicFrameMk id="4" creationId="{97218132-F090-47E5-8366-61C1FBA5EF8E}"/>
          </ac:graphicFrameMkLst>
        </pc:graphicFrameChg>
      </pc:sldChg>
      <pc:sldChg chg="addSp delSp modSp add mod setBg">
        <pc:chgData name="Dunton, Morgan" userId="91b7a865-94d5-4c26-b837-ffc0a489a358" providerId="ADAL" clId="{2D127E79-B0DD-4140-8698-75A7514928BC}" dt="2020-05-04T13:51:54.578" v="586" actId="242"/>
        <pc:sldMkLst>
          <pc:docMk/>
          <pc:sldMk cId="2708404308" sldId="336"/>
        </pc:sldMkLst>
        <pc:spChg chg="del">
          <ac:chgData name="Dunton, Morgan" userId="91b7a865-94d5-4c26-b837-ffc0a489a358" providerId="ADAL" clId="{2D127E79-B0DD-4140-8698-75A7514928BC}" dt="2020-05-04T13:44:14.650" v="374"/>
          <ac:spMkLst>
            <pc:docMk/>
            <pc:sldMk cId="2708404308" sldId="336"/>
            <ac:spMk id="2" creationId="{1E037781-E311-464D-93CF-27DD3AD7A24A}"/>
          </ac:spMkLst>
        </pc:spChg>
        <pc:spChg chg="del">
          <ac:chgData name="Dunton, Morgan" userId="91b7a865-94d5-4c26-b837-ffc0a489a358" providerId="ADAL" clId="{2D127E79-B0DD-4140-8698-75A7514928BC}" dt="2020-05-04T13:44:14.650" v="374"/>
          <ac:spMkLst>
            <pc:docMk/>
            <pc:sldMk cId="2708404308" sldId="336"/>
            <ac:spMk id="3" creationId="{D0AD8ED3-5FE9-490C-AB16-0558EA5A522E}"/>
          </ac:spMkLst>
        </pc:spChg>
        <pc:spChg chg="add mo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4" creationId="{B6CD1FB8-2160-4662-A7DF-D2E9383E00B1}"/>
          </ac:spMkLst>
        </pc:spChg>
        <pc:spChg chg="add del mod">
          <ac:chgData name="Dunton, Morgan" userId="91b7a865-94d5-4c26-b837-ffc0a489a358" providerId="ADAL" clId="{2D127E79-B0DD-4140-8698-75A7514928BC}" dt="2020-05-04T13:50:39.039" v="565" actId="26606"/>
          <ac:spMkLst>
            <pc:docMk/>
            <pc:sldMk cId="2708404308" sldId="336"/>
            <ac:spMk id="5" creationId="{8465AB36-F3B2-4CAC-8F3C-4F5C96F605B8}"/>
          </ac:spMkLst>
        </pc:spChg>
        <pc:spChg chg="add del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10" creationId="{3B854194-185D-494D-905C-7C7CB2E30F6E}"/>
          </ac:spMkLst>
        </pc:spChg>
        <pc:spChg chg="add del">
          <ac:chgData name="Dunton, Morgan" userId="91b7a865-94d5-4c26-b837-ffc0a489a358" providerId="ADAL" clId="{2D127E79-B0DD-4140-8698-75A7514928BC}" dt="2020-05-04T13:50:38.978" v="564" actId="26606"/>
          <ac:spMkLst>
            <pc:docMk/>
            <pc:sldMk cId="2708404308" sldId="336"/>
            <ac:spMk id="12" creationId="{68575C10-8187-4AC4-AD72-C754EAFD2867}"/>
          </ac:spMkLst>
        </pc:spChg>
        <pc:spChg chg="add del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16" creationId="{B4F5FA0D-0104-4987-8241-EFF7C85B88DE}"/>
          </ac:spMkLst>
        </pc:spChg>
        <pc:spChg chg="add mod">
          <ac:chgData name="Dunton, Morgan" userId="91b7a865-94d5-4c26-b837-ffc0a489a358" providerId="ADAL" clId="{2D127E79-B0DD-4140-8698-75A7514928BC}" dt="2020-05-04T13:51:54.578" v="586" actId="242"/>
          <ac:spMkLst>
            <pc:docMk/>
            <pc:sldMk cId="2708404308" sldId="336"/>
            <ac:spMk id="18" creationId="{8465AB36-F3B2-4CAC-8F3C-4F5C96F605B8}"/>
          </ac:spMkLst>
        </pc:spChg>
        <pc:spChg chg="add del">
          <ac:chgData name="Dunton, Morgan" userId="91b7a865-94d5-4c26-b837-ffc0a489a358" providerId="ADAL" clId="{2D127E79-B0DD-4140-8698-75A7514928BC}" dt="2020-05-04T13:51:10.148" v="572" actId="26606"/>
          <ac:spMkLst>
            <pc:docMk/>
            <pc:sldMk cId="2708404308" sldId="336"/>
            <ac:spMk id="23" creationId="{2B566528-1B12-4246-9431-5C2D7D081168}"/>
          </ac:spMkLst>
        </pc:spChg>
        <pc:spChg chg="add del">
          <ac:chgData name="Dunton, Morgan" userId="91b7a865-94d5-4c26-b837-ffc0a489a358" providerId="ADAL" clId="{2D127E79-B0DD-4140-8698-75A7514928BC}" dt="2020-05-04T13:51:10.148" v="572" actId="26606"/>
          <ac:spMkLst>
            <pc:docMk/>
            <pc:sldMk cId="2708404308" sldId="336"/>
            <ac:spMk id="25" creationId="{2E80C965-DB6D-4F81-9E9E-B027384D0BD6}"/>
          </ac:spMkLst>
        </pc:spChg>
        <pc:spChg chg="add del">
          <ac:chgData name="Dunton, Morgan" userId="91b7a865-94d5-4c26-b837-ffc0a489a358" providerId="ADAL" clId="{2D127E79-B0DD-4140-8698-75A7514928BC}" dt="2020-05-04T13:51:10.148" v="572" actId="26606"/>
          <ac:spMkLst>
            <pc:docMk/>
            <pc:sldMk cId="2708404308" sldId="336"/>
            <ac:spMk id="27" creationId="{A580F890-B085-4E95-96AA-55AEBEC5CE6E}"/>
          </ac:spMkLst>
        </pc:spChg>
        <pc:spChg chg="add del">
          <ac:chgData name="Dunton, Morgan" userId="91b7a865-94d5-4c26-b837-ffc0a489a358" providerId="ADAL" clId="{2D127E79-B0DD-4140-8698-75A7514928BC}" dt="2020-05-04T13:51:10.148" v="572" actId="26606"/>
          <ac:spMkLst>
            <pc:docMk/>
            <pc:sldMk cId="2708404308" sldId="336"/>
            <ac:spMk id="29" creationId="{D3F51FEB-38FB-4F6C-9F7B-2F2AFAB65463}"/>
          </ac:spMkLst>
        </pc:spChg>
        <pc:spChg chg="add del">
          <ac:chgData name="Dunton, Morgan" userId="91b7a865-94d5-4c26-b837-ffc0a489a358" providerId="ADAL" clId="{2D127E79-B0DD-4140-8698-75A7514928BC}" dt="2020-05-04T13:51:10.148" v="572" actId="26606"/>
          <ac:spMkLst>
            <pc:docMk/>
            <pc:sldMk cId="2708404308" sldId="336"/>
            <ac:spMk id="31" creationId="{1E547BA6-BAE0-43BB-A7CA-60F69CE252F0}"/>
          </ac:spMkLst>
        </pc:spChg>
        <pc:spChg chg="add del">
          <ac:chgData name="Dunton, Morgan" userId="91b7a865-94d5-4c26-b837-ffc0a489a358" providerId="ADAL" clId="{2D127E79-B0DD-4140-8698-75A7514928BC}" dt="2020-05-04T13:51:15.650" v="574" actId="26606"/>
          <ac:spMkLst>
            <pc:docMk/>
            <pc:sldMk cId="2708404308" sldId="336"/>
            <ac:spMk id="33" creationId="{8D70B121-56F4-4848-B38B-182089D909FA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35" creationId="{2D2964BB-484D-45AE-AD66-D407D0629652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36" creationId="{1709F1D5-B0F1-4714-A239-E5B61C161915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37" creationId="{6691AC69-A76E-4DAB-B565-468B6B87ACF3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38" creationId="{228FB460-D3FF-4440-A020-05982A09E517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39" creationId="{14847E93-7DC1-4D4B-8829-B19AA7137C50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40" creationId="{5566D6E1-03A1-4D73-A4E0-35D74D568A04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41" creationId="{9F835A99-04AC-494A-A572-AFE8413CC938}"/>
          </ac:spMkLst>
        </pc:spChg>
        <pc:spChg chg="add">
          <ac:chgData name="Dunton, Morgan" userId="91b7a865-94d5-4c26-b837-ffc0a489a358" providerId="ADAL" clId="{2D127E79-B0DD-4140-8698-75A7514928BC}" dt="2020-05-04T13:51:15.680" v="575" actId="26606"/>
          <ac:spMkLst>
            <pc:docMk/>
            <pc:sldMk cId="2708404308" sldId="336"/>
            <ac:spMk id="42" creationId="{7B786209-1B0B-4CA9-9BDD-F7327066A84D}"/>
          </ac:spMkLst>
        </pc:spChg>
        <pc:graphicFrameChg chg="add del">
          <ac:chgData name="Dunton, Morgan" userId="91b7a865-94d5-4c26-b837-ffc0a489a358" providerId="ADAL" clId="{2D127E79-B0DD-4140-8698-75A7514928BC}" dt="2020-05-04T13:50:38.978" v="564" actId="26606"/>
          <ac:graphicFrameMkLst>
            <pc:docMk/>
            <pc:sldMk cId="2708404308" sldId="336"/>
            <ac:graphicFrameMk id="7" creationId="{22FDECE3-114F-4CC3-B457-A2E8BA89609E}"/>
          </ac:graphicFrameMkLst>
        </pc:graphicFrameChg>
        <pc:picChg chg="add del">
          <ac:chgData name="Dunton, Morgan" userId="91b7a865-94d5-4c26-b837-ffc0a489a358" providerId="ADAL" clId="{2D127E79-B0DD-4140-8698-75A7514928BC}" dt="2020-05-04T13:51:15.680" v="575" actId="26606"/>
          <ac:picMkLst>
            <pc:docMk/>
            <pc:sldMk cId="2708404308" sldId="336"/>
            <ac:picMk id="17" creationId="{2897127E-6CEF-446C-BE87-93B7C46E49D1}"/>
          </ac:picMkLst>
        </pc:picChg>
        <pc:cxnChg chg="add del">
          <ac:chgData name="Dunton, Morgan" userId="91b7a865-94d5-4c26-b837-ffc0a489a358" providerId="ADAL" clId="{2D127E79-B0DD-4140-8698-75A7514928BC}" dt="2020-05-04T13:50:38.978" v="564" actId="26606"/>
          <ac:cxnSpMkLst>
            <pc:docMk/>
            <pc:sldMk cId="2708404308" sldId="336"/>
            <ac:cxnSpMk id="14" creationId="{74E776C9-ED67-41B7-B3A3-4DF76EF3ACEE}"/>
          </ac:cxnSpMkLst>
        </pc:cxnChg>
        <pc:cxnChg chg="add del">
          <ac:chgData name="Dunton, Morgan" userId="91b7a865-94d5-4c26-b837-ffc0a489a358" providerId="ADAL" clId="{2D127E79-B0DD-4140-8698-75A7514928BC}" dt="2020-05-04T13:51:15.650" v="574" actId="26606"/>
          <ac:cxnSpMkLst>
            <pc:docMk/>
            <pc:sldMk cId="2708404308" sldId="336"/>
            <ac:cxnSpMk id="34" creationId="{2D72A2C9-F3CA-4216-8BAD-FA4C970C3C4E}"/>
          </ac:cxnSpMkLst>
        </pc:cxnChg>
      </pc:sldChg>
      <pc:sldChg chg="addSp delSp modSp add mod ord setBg modNotesTx">
        <pc:chgData name="Dunton, Morgan" userId="91b7a865-94d5-4c26-b837-ffc0a489a358" providerId="ADAL" clId="{2D127E79-B0DD-4140-8698-75A7514928BC}" dt="2020-05-05T18:14:51.373" v="1261" actId="20577"/>
        <pc:sldMkLst>
          <pc:docMk/>
          <pc:sldMk cId="3942664246" sldId="337"/>
        </pc:sldMkLst>
        <pc:spChg chg="mod">
          <ac:chgData name="Dunton, Morgan" userId="91b7a865-94d5-4c26-b837-ffc0a489a358" providerId="ADAL" clId="{2D127E79-B0DD-4140-8698-75A7514928BC}" dt="2020-05-04T13:52:15.724" v="587" actId="26606"/>
          <ac:spMkLst>
            <pc:docMk/>
            <pc:sldMk cId="3942664246" sldId="337"/>
            <ac:spMk id="2" creationId="{94144057-2CBB-45A9-8CBC-39EB4675E907}"/>
          </ac:spMkLst>
        </pc:spChg>
        <pc:spChg chg="del mod">
          <ac:chgData name="Dunton, Morgan" userId="91b7a865-94d5-4c26-b837-ffc0a489a358" providerId="ADAL" clId="{2D127E79-B0DD-4140-8698-75A7514928BC}" dt="2020-05-04T13:52:15.724" v="587" actId="26606"/>
          <ac:spMkLst>
            <pc:docMk/>
            <pc:sldMk cId="3942664246" sldId="337"/>
            <ac:spMk id="3" creationId="{7486B7E2-3AD3-45D1-93FB-56FBA90B3830}"/>
          </ac:spMkLst>
        </pc:spChg>
        <pc:graphicFrameChg chg="add">
          <ac:chgData name="Dunton, Morgan" userId="91b7a865-94d5-4c26-b837-ffc0a489a358" providerId="ADAL" clId="{2D127E79-B0DD-4140-8698-75A7514928BC}" dt="2020-05-04T13:52:15.724" v="587" actId="26606"/>
          <ac:graphicFrameMkLst>
            <pc:docMk/>
            <pc:sldMk cId="3942664246" sldId="337"/>
            <ac:graphicFrameMk id="5" creationId="{7BAF2665-5988-4104-ADE2-C25BFE1DF330}"/>
          </ac:graphicFrameMkLst>
        </pc:graphicFrameChg>
      </pc:sldChg>
      <pc:sldChg chg="addSp delSp modSp add mod setBg modNotesTx">
        <pc:chgData name="Dunton, Morgan" userId="91b7a865-94d5-4c26-b837-ffc0a489a358" providerId="ADAL" clId="{2D127E79-B0DD-4140-8698-75A7514928BC}" dt="2020-05-05T18:14:46.661" v="1255" actId="20577"/>
        <pc:sldMkLst>
          <pc:docMk/>
          <pc:sldMk cId="1676620747" sldId="338"/>
        </pc:sldMkLst>
        <pc:spChg chg="mod">
          <ac:chgData name="Dunton, Morgan" userId="91b7a865-94d5-4c26-b837-ffc0a489a358" providerId="ADAL" clId="{2D127E79-B0DD-4140-8698-75A7514928BC}" dt="2020-05-04T13:50:57.702" v="570" actId="26606"/>
          <ac:spMkLst>
            <pc:docMk/>
            <pc:sldMk cId="1676620747" sldId="338"/>
            <ac:spMk id="2" creationId="{E43BEB6E-0E17-49BF-A712-6FEB280EACA8}"/>
          </ac:spMkLst>
        </pc:spChg>
        <pc:spChg chg="add del mod">
          <ac:chgData name="Dunton, Morgan" userId="91b7a865-94d5-4c26-b837-ffc0a489a358" providerId="ADAL" clId="{2D127E79-B0DD-4140-8698-75A7514928BC}" dt="2020-05-04T13:50:57.702" v="570" actId="26606"/>
          <ac:spMkLst>
            <pc:docMk/>
            <pc:sldMk cId="1676620747" sldId="338"/>
            <ac:spMk id="3" creationId="{5FBFCA29-9985-4DCA-8D80-2B69C2C92F50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8" creationId="{2B566528-1B12-4246-9431-5C2D7D081168}"/>
          </ac:spMkLst>
        </pc:spChg>
        <pc:spChg chg="add del">
          <ac:chgData name="Dunton, Morgan" userId="91b7a865-94d5-4c26-b837-ffc0a489a358" providerId="ADAL" clId="{2D127E79-B0DD-4140-8698-75A7514928BC}" dt="2020-05-04T13:50:53.550" v="567" actId="26606"/>
          <ac:spMkLst>
            <pc:docMk/>
            <pc:sldMk cId="1676620747" sldId="338"/>
            <ac:spMk id="10" creationId="{68575C10-8187-4AC4-AD72-C754EAFD2867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14" creationId="{D3F51FEB-38FB-4F6C-9F7B-2F2AFAB65463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15" creationId="{5FBFCA29-9985-4DCA-8D80-2B69C2C92F50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16" creationId="{1E547BA6-BAE0-43BB-A7CA-60F69CE252F0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17" creationId="{2E80C965-DB6D-4F81-9E9E-B027384D0BD6}"/>
          </ac:spMkLst>
        </pc:spChg>
        <pc:spChg chg="add del">
          <ac:chgData name="Dunton, Morgan" userId="91b7a865-94d5-4c26-b837-ffc0a489a358" providerId="ADAL" clId="{2D127E79-B0DD-4140-8698-75A7514928BC}" dt="2020-05-04T13:50:57.684" v="569" actId="26606"/>
          <ac:spMkLst>
            <pc:docMk/>
            <pc:sldMk cId="1676620747" sldId="338"/>
            <ac:spMk id="18" creationId="{A580F890-B085-4E95-96AA-55AEBEC5CE6E}"/>
          </ac:spMkLst>
        </pc:spChg>
        <pc:spChg chg="add">
          <ac:chgData name="Dunton, Morgan" userId="91b7a865-94d5-4c26-b837-ffc0a489a358" providerId="ADAL" clId="{2D127E79-B0DD-4140-8698-75A7514928BC}" dt="2020-05-04T13:50:57.702" v="570" actId="26606"/>
          <ac:spMkLst>
            <pc:docMk/>
            <pc:sldMk cId="1676620747" sldId="338"/>
            <ac:spMk id="20" creationId="{6A1473A6-3F22-483E-8A30-80B9D2B14592}"/>
          </ac:spMkLst>
        </pc:spChg>
        <pc:spChg chg="add">
          <ac:chgData name="Dunton, Morgan" userId="91b7a865-94d5-4c26-b837-ffc0a489a358" providerId="ADAL" clId="{2D127E79-B0DD-4140-8698-75A7514928BC}" dt="2020-05-04T13:50:57.702" v="570" actId="26606"/>
          <ac:spMkLst>
            <pc:docMk/>
            <pc:sldMk cId="1676620747" sldId="338"/>
            <ac:spMk id="23" creationId="{5FBFCA29-9985-4DCA-8D80-2B69C2C92F50}"/>
          </ac:spMkLst>
        </pc:spChg>
        <pc:grpChg chg="add">
          <ac:chgData name="Dunton, Morgan" userId="91b7a865-94d5-4c26-b837-ffc0a489a358" providerId="ADAL" clId="{2D127E79-B0DD-4140-8698-75A7514928BC}" dt="2020-05-04T13:50:57.702" v="570" actId="26606"/>
          <ac:grpSpMkLst>
            <pc:docMk/>
            <pc:sldMk cId="1676620747" sldId="338"/>
            <ac:grpSpMk id="21" creationId="{AA1375E3-3E53-4D75-BAB7-E5929BFCB25F}"/>
          </ac:grpSpMkLst>
        </pc:grpChg>
        <pc:graphicFrameChg chg="add del">
          <ac:chgData name="Dunton, Morgan" userId="91b7a865-94d5-4c26-b837-ffc0a489a358" providerId="ADAL" clId="{2D127E79-B0DD-4140-8698-75A7514928BC}" dt="2020-05-04T13:50:53.550" v="567" actId="26606"/>
          <ac:graphicFrameMkLst>
            <pc:docMk/>
            <pc:sldMk cId="1676620747" sldId="338"/>
            <ac:graphicFrameMk id="5" creationId="{FC501B70-4A1A-4821-BF8A-9171D53C6CD0}"/>
          </ac:graphicFrameMkLst>
        </pc:graphicFrameChg>
        <pc:cxnChg chg="add del">
          <ac:chgData name="Dunton, Morgan" userId="91b7a865-94d5-4c26-b837-ffc0a489a358" providerId="ADAL" clId="{2D127E79-B0DD-4140-8698-75A7514928BC}" dt="2020-05-04T13:50:53.550" v="567" actId="26606"/>
          <ac:cxnSpMkLst>
            <pc:docMk/>
            <pc:sldMk cId="1676620747" sldId="338"/>
            <ac:cxnSpMk id="12" creationId="{74E776C9-ED67-41B7-B3A3-4DF76EF3ACEE}"/>
          </ac:cxnSpMkLst>
        </pc:cxnChg>
      </pc:sldChg>
      <pc:sldChg chg="modSp add modNotesTx">
        <pc:chgData name="Dunton, Morgan" userId="91b7a865-94d5-4c26-b837-ffc0a489a358" providerId="ADAL" clId="{2D127E79-B0DD-4140-8698-75A7514928BC}" dt="2020-05-12T18:45:08.449" v="1469" actId="20577"/>
        <pc:sldMkLst>
          <pc:docMk/>
          <pc:sldMk cId="2308552341" sldId="339"/>
        </pc:sldMkLst>
        <pc:spChg chg="mod">
          <ac:chgData name="Dunton, Morgan" userId="91b7a865-94d5-4c26-b837-ffc0a489a358" providerId="ADAL" clId="{2D127E79-B0DD-4140-8698-75A7514928BC}" dt="2020-05-04T13:54:28.762" v="670" actId="122"/>
          <ac:spMkLst>
            <pc:docMk/>
            <pc:sldMk cId="2308552341" sldId="339"/>
            <ac:spMk id="2" creationId="{F279FC1B-03C9-41BD-B5D0-5EC5B037AEF0}"/>
          </ac:spMkLst>
        </pc:spChg>
        <pc:spChg chg="mod">
          <ac:chgData name="Dunton, Morgan" userId="91b7a865-94d5-4c26-b837-ffc0a489a358" providerId="ADAL" clId="{2D127E79-B0DD-4140-8698-75A7514928BC}" dt="2020-05-12T18:45:08.449" v="1469" actId="20577"/>
          <ac:spMkLst>
            <pc:docMk/>
            <pc:sldMk cId="2308552341" sldId="339"/>
            <ac:spMk id="2003" creationId="{00000000-0000-0000-0000-000000000000}"/>
          </ac:spMkLst>
        </pc:spChg>
      </pc:sldChg>
      <pc:sldChg chg="modSp add ord modNotesTx">
        <pc:chgData name="Dunton, Morgan" userId="91b7a865-94d5-4c26-b837-ffc0a489a358" providerId="ADAL" clId="{2D127E79-B0DD-4140-8698-75A7514928BC}" dt="2020-05-05T18:15:52.293" v="1290" actId="20577"/>
        <pc:sldMkLst>
          <pc:docMk/>
          <pc:sldMk cId="3211116359" sldId="340"/>
        </pc:sldMkLst>
        <pc:spChg chg="mod">
          <ac:chgData name="Dunton, Morgan" userId="91b7a865-94d5-4c26-b837-ffc0a489a358" providerId="ADAL" clId="{2D127E79-B0DD-4140-8698-75A7514928BC}" dt="2020-05-04T13:55:39.693" v="690" actId="20577"/>
          <ac:spMkLst>
            <pc:docMk/>
            <pc:sldMk cId="3211116359" sldId="340"/>
            <ac:spMk id="2055" creationId="{00000000-0000-0000-0000-000000000000}"/>
          </ac:spMkLst>
        </pc:spChg>
      </pc:sldChg>
      <pc:sldChg chg="addSp delSp modSp add mod setBg">
        <pc:chgData name="Dunton, Morgan" userId="91b7a865-94d5-4c26-b837-ffc0a489a358" providerId="ADAL" clId="{2D127E79-B0DD-4140-8698-75A7514928BC}" dt="2020-05-04T13:58:48.855" v="752" actId="26606"/>
        <pc:sldMkLst>
          <pc:docMk/>
          <pc:sldMk cId="1098485966" sldId="341"/>
        </pc:sldMkLst>
        <pc:spChg chg="del">
          <ac:chgData name="Dunton, Morgan" userId="91b7a865-94d5-4c26-b837-ffc0a489a358" providerId="ADAL" clId="{2D127E79-B0DD-4140-8698-75A7514928BC}" dt="2020-05-04T13:55:57.411" v="693"/>
          <ac:spMkLst>
            <pc:docMk/>
            <pc:sldMk cId="1098485966" sldId="341"/>
            <ac:spMk id="2" creationId="{FEDBD5F6-F29C-48FA-AE32-94DCBFDA942F}"/>
          </ac:spMkLst>
        </pc:spChg>
        <pc:spChg chg="del">
          <ac:chgData name="Dunton, Morgan" userId="91b7a865-94d5-4c26-b837-ffc0a489a358" providerId="ADAL" clId="{2D127E79-B0DD-4140-8698-75A7514928BC}" dt="2020-05-04T13:55:57.411" v="693"/>
          <ac:spMkLst>
            <pc:docMk/>
            <pc:sldMk cId="1098485966" sldId="341"/>
            <ac:spMk id="3" creationId="{4C6E4445-78C3-4D48-903E-1C2D2F999692}"/>
          </ac:spMkLst>
        </pc:spChg>
        <pc:spChg chg="add mod">
          <ac:chgData name="Dunton, Morgan" userId="91b7a865-94d5-4c26-b837-ffc0a489a358" providerId="ADAL" clId="{2D127E79-B0DD-4140-8698-75A7514928BC}" dt="2020-05-04T13:58:48.855" v="752" actId="26606"/>
          <ac:spMkLst>
            <pc:docMk/>
            <pc:sldMk cId="1098485966" sldId="341"/>
            <ac:spMk id="4" creationId="{8948444B-EAD3-4E6D-8C26-2A973623A555}"/>
          </ac:spMkLst>
        </pc:spChg>
        <pc:spChg chg="add mod">
          <ac:chgData name="Dunton, Morgan" userId="91b7a865-94d5-4c26-b837-ffc0a489a358" providerId="ADAL" clId="{2D127E79-B0DD-4140-8698-75A7514928BC}" dt="2020-05-04T13:58:48.855" v="752" actId="26606"/>
          <ac:spMkLst>
            <pc:docMk/>
            <pc:sldMk cId="1098485966" sldId="341"/>
            <ac:spMk id="5" creationId="{A1595B45-1FAA-4BDF-812D-87B12F9ADD85}"/>
          </ac:spMkLst>
        </pc:spChg>
        <pc:spChg chg="add">
          <ac:chgData name="Dunton, Morgan" userId="91b7a865-94d5-4c26-b837-ffc0a489a358" providerId="ADAL" clId="{2D127E79-B0DD-4140-8698-75A7514928BC}" dt="2020-05-04T13:58:48.855" v="752" actId="26606"/>
          <ac:spMkLst>
            <pc:docMk/>
            <pc:sldMk cId="1098485966" sldId="341"/>
            <ac:spMk id="10" creationId="{3B854194-185D-494D-905C-7C7CB2E30F6E}"/>
          </ac:spMkLst>
        </pc:spChg>
        <pc:spChg chg="add del">
          <ac:chgData name="Dunton, Morgan" userId="91b7a865-94d5-4c26-b837-ffc0a489a358" providerId="ADAL" clId="{2D127E79-B0DD-4140-8698-75A7514928BC}" dt="2020-05-04T13:58:48.814" v="751" actId="26606"/>
          <ac:spMkLst>
            <pc:docMk/>
            <pc:sldMk cId="1098485966" sldId="341"/>
            <ac:spMk id="12" creationId="{F60FCA6E-0894-46CD-BD49-5955A51E0084}"/>
          </ac:spMkLst>
        </pc:spChg>
        <pc:spChg chg="add del">
          <ac:chgData name="Dunton, Morgan" userId="91b7a865-94d5-4c26-b837-ffc0a489a358" providerId="ADAL" clId="{2D127E79-B0DD-4140-8698-75A7514928BC}" dt="2020-05-04T13:58:48.814" v="751" actId="26606"/>
          <ac:spMkLst>
            <pc:docMk/>
            <pc:sldMk cId="1098485966" sldId="341"/>
            <ac:spMk id="14" creationId="{E78C6E4B-A1F1-4B6C-97EC-BE997495D6AC}"/>
          </ac:spMkLst>
        </pc:spChg>
        <pc:spChg chg="add">
          <ac:chgData name="Dunton, Morgan" userId="91b7a865-94d5-4c26-b837-ffc0a489a358" providerId="ADAL" clId="{2D127E79-B0DD-4140-8698-75A7514928BC}" dt="2020-05-04T13:58:48.855" v="752" actId="26606"/>
          <ac:spMkLst>
            <pc:docMk/>
            <pc:sldMk cId="1098485966" sldId="341"/>
            <ac:spMk id="16" creationId="{B4F5FA0D-0104-4987-8241-EFF7C85B88DE}"/>
          </ac:spMkLst>
        </pc:spChg>
        <pc:picChg chg="add del">
          <ac:chgData name="Dunton, Morgan" userId="91b7a865-94d5-4c26-b837-ffc0a489a358" providerId="ADAL" clId="{2D127E79-B0DD-4140-8698-75A7514928BC}" dt="2020-05-04T13:58:48.814" v="751" actId="26606"/>
          <ac:picMkLst>
            <pc:docMk/>
            <pc:sldMk cId="1098485966" sldId="341"/>
            <ac:picMk id="9" creationId="{124A9CCA-B964-4C41-B9F7-01A0D5C94E00}"/>
          </ac:picMkLst>
        </pc:picChg>
        <pc:picChg chg="add">
          <ac:chgData name="Dunton, Morgan" userId="91b7a865-94d5-4c26-b837-ffc0a489a358" providerId="ADAL" clId="{2D127E79-B0DD-4140-8698-75A7514928BC}" dt="2020-05-04T13:58:48.855" v="752" actId="26606"/>
          <ac:picMkLst>
            <pc:docMk/>
            <pc:sldMk cId="1098485966" sldId="341"/>
            <ac:picMk id="17" creationId="{2897127E-6CEF-446C-BE87-93B7C46E49D1}"/>
          </ac:picMkLst>
        </pc:picChg>
      </pc:sldChg>
      <pc:sldChg chg="addSp delSp modSp add mod setBg setClrOvrMap modNotesTx">
        <pc:chgData name="Dunton, Morgan" userId="91b7a865-94d5-4c26-b837-ffc0a489a358" providerId="ADAL" clId="{2D127E79-B0DD-4140-8698-75A7514928BC}" dt="2020-05-05T18:15:42.504" v="1281" actId="20577"/>
        <pc:sldMkLst>
          <pc:docMk/>
          <pc:sldMk cId="2986601038" sldId="342"/>
        </pc:sldMkLst>
        <pc:spChg chg="add del">
          <ac:chgData name="Dunton, Morgan" userId="91b7a865-94d5-4c26-b837-ffc0a489a358" providerId="ADAL" clId="{2D127E79-B0DD-4140-8698-75A7514928BC}" dt="2020-05-04T13:57:11.322" v="740"/>
          <ac:spMkLst>
            <pc:docMk/>
            <pc:sldMk cId="2986601038" sldId="342"/>
            <ac:spMk id="2" creationId="{C6D92951-886F-4B64-BB3D-2BAFBF56AE39}"/>
          </ac:spMkLst>
        </pc:spChg>
        <pc:spChg chg="mod">
          <ac:chgData name="Dunton, Morgan" userId="91b7a865-94d5-4c26-b837-ffc0a489a358" providerId="ADAL" clId="{2D127E79-B0DD-4140-8698-75A7514928BC}" dt="2020-05-04T14:00:21.295" v="753" actId="26606"/>
          <ac:spMkLst>
            <pc:docMk/>
            <pc:sldMk cId="2986601038" sldId="342"/>
            <ac:spMk id="4" creationId="{8948444B-EAD3-4E6D-8C26-2A973623A555}"/>
          </ac:spMkLst>
        </pc:spChg>
        <pc:spChg chg="mod">
          <ac:chgData name="Dunton, Morgan" userId="91b7a865-94d5-4c26-b837-ffc0a489a358" providerId="ADAL" clId="{2D127E79-B0DD-4140-8698-75A7514928BC}" dt="2020-05-04T14:00:21.295" v="753" actId="26606"/>
          <ac:spMkLst>
            <pc:docMk/>
            <pc:sldMk cId="2986601038" sldId="342"/>
            <ac:spMk id="5" creationId="{A1595B45-1FAA-4BDF-812D-87B12F9ADD85}"/>
          </ac:spMkLst>
        </pc:spChg>
        <pc:spChg chg="add">
          <ac:chgData name="Dunton, Morgan" userId="91b7a865-94d5-4c26-b837-ffc0a489a358" providerId="ADAL" clId="{2D127E79-B0DD-4140-8698-75A7514928BC}" dt="2020-05-04T14:00:21.295" v="753" actId="26606"/>
          <ac:spMkLst>
            <pc:docMk/>
            <pc:sldMk cId="2986601038" sldId="342"/>
            <ac:spMk id="10" creationId="{2CB6C291-6CAF-46DF-ACFF-AADF0FD03F58}"/>
          </ac:spMkLst>
        </pc:spChg>
        <pc:spChg chg="add">
          <ac:chgData name="Dunton, Morgan" userId="91b7a865-94d5-4c26-b837-ffc0a489a358" providerId="ADAL" clId="{2D127E79-B0DD-4140-8698-75A7514928BC}" dt="2020-05-04T14:00:21.295" v="753" actId="26606"/>
          <ac:spMkLst>
            <pc:docMk/>
            <pc:sldMk cId="2986601038" sldId="342"/>
            <ac:spMk id="12" creationId="{4735DC46-5663-471D-AADB-81E00E65BCC6}"/>
          </ac:spMkLst>
        </pc:spChg>
        <pc:picChg chg="add">
          <ac:chgData name="Dunton, Morgan" userId="91b7a865-94d5-4c26-b837-ffc0a489a358" providerId="ADAL" clId="{2D127E79-B0DD-4140-8698-75A7514928BC}" dt="2020-05-04T14:00:21.295" v="753" actId="26606"/>
          <ac:picMkLst>
            <pc:docMk/>
            <pc:sldMk cId="2986601038" sldId="342"/>
            <ac:picMk id="14" creationId="{595E59CC-7059-4455-9789-EDFBBE8F5A98}"/>
          </ac:picMkLst>
        </pc:picChg>
      </pc:sldChg>
      <pc:sldChg chg="addSp modSp add mod setBg modNotesTx">
        <pc:chgData name="Dunton, Morgan" userId="91b7a865-94d5-4c26-b837-ffc0a489a358" providerId="ADAL" clId="{2D127E79-B0DD-4140-8698-75A7514928BC}" dt="2020-05-05T18:15:47.494" v="1287" actId="20577"/>
        <pc:sldMkLst>
          <pc:docMk/>
          <pc:sldMk cId="2598874338" sldId="343"/>
        </pc:sldMkLst>
        <pc:spChg chg="mod">
          <ac:chgData name="Dunton, Morgan" userId="91b7a865-94d5-4c26-b837-ffc0a489a358" providerId="ADAL" clId="{2D127E79-B0DD-4140-8698-75A7514928BC}" dt="2020-05-04T14:00:27.071" v="754" actId="26606"/>
          <ac:spMkLst>
            <pc:docMk/>
            <pc:sldMk cId="2598874338" sldId="343"/>
            <ac:spMk id="4" creationId="{8948444B-EAD3-4E6D-8C26-2A973623A555}"/>
          </ac:spMkLst>
        </pc:spChg>
        <pc:spChg chg="mod">
          <ac:chgData name="Dunton, Morgan" userId="91b7a865-94d5-4c26-b837-ffc0a489a358" providerId="ADAL" clId="{2D127E79-B0DD-4140-8698-75A7514928BC}" dt="2020-05-04T14:00:36.897" v="755" actId="255"/>
          <ac:spMkLst>
            <pc:docMk/>
            <pc:sldMk cId="2598874338" sldId="343"/>
            <ac:spMk id="5" creationId="{A1595B45-1FAA-4BDF-812D-87B12F9ADD85}"/>
          </ac:spMkLst>
        </pc:spChg>
        <pc:spChg chg="add">
          <ac:chgData name="Dunton, Morgan" userId="91b7a865-94d5-4c26-b837-ffc0a489a358" providerId="ADAL" clId="{2D127E79-B0DD-4140-8698-75A7514928BC}" dt="2020-05-04T14:00:27.071" v="754" actId="26606"/>
          <ac:spMkLst>
            <pc:docMk/>
            <pc:sldMk cId="2598874338" sldId="343"/>
            <ac:spMk id="10" creationId="{4351DFE5-F63D-4BE0-BDA9-E3EB88F01AA5}"/>
          </ac:spMkLst>
        </pc:spChg>
        <pc:picChg chg="add">
          <ac:chgData name="Dunton, Morgan" userId="91b7a865-94d5-4c26-b837-ffc0a489a358" providerId="ADAL" clId="{2D127E79-B0DD-4140-8698-75A7514928BC}" dt="2020-05-04T14:00:27.071" v="754" actId="26606"/>
          <ac:picMkLst>
            <pc:docMk/>
            <pc:sldMk cId="2598874338" sldId="343"/>
            <ac:picMk id="12" creationId="{3AA16612-ACD2-4A16-8F2B-4514FD6BF28F}"/>
          </ac:picMkLst>
        </pc:picChg>
      </pc:sldChg>
      <pc:sldChg chg="modSp add">
        <pc:chgData name="Dunton, Morgan" userId="91b7a865-94d5-4c26-b837-ffc0a489a358" providerId="ADAL" clId="{2D127E79-B0DD-4140-8698-75A7514928BC}" dt="2020-05-04T14:21:28.898" v="991" actId="255"/>
        <pc:sldMkLst>
          <pc:docMk/>
          <pc:sldMk cId="1984856359" sldId="345"/>
        </pc:sldMkLst>
        <pc:spChg chg="mod">
          <ac:chgData name="Dunton, Morgan" userId="91b7a865-94d5-4c26-b837-ffc0a489a358" providerId="ADAL" clId="{2D127E79-B0DD-4140-8698-75A7514928BC}" dt="2020-05-04T14:21:28.898" v="991" actId="255"/>
          <ac:spMkLst>
            <pc:docMk/>
            <pc:sldMk cId="1984856359" sldId="345"/>
            <ac:spMk id="2" creationId="{1E602750-EB1B-4FDA-AAD2-2315DFBBB205}"/>
          </ac:spMkLst>
        </pc:spChg>
      </pc:sldChg>
      <pc:sldChg chg="addSp delSp modSp add del modAnim modNotesTx">
        <pc:chgData name="Dunton, Morgan" userId="91b7a865-94d5-4c26-b837-ffc0a489a358" providerId="ADAL" clId="{2D127E79-B0DD-4140-8698-75A7514928BC}" dt="2020-05-13T16:39:23.971" v="1470" actId="2696"/>
        <pc:sldMkLst>
          <pc:docMk/>
          <pc:sldMk cId="69089965" sldId="356"/>
        </pc:sldMkLst>
        <pc:spChg chg="del">
          <ac:chgData name="Dunton, Morgan" userId="91b7a865-94d5-4c26-b837-ffc0a489a358" providerId="ADAL" clId="{2D127E79-B0DD-4140-8698-75A7514928BC}" dt="2020-05-08T15:28:37.525" v="1374"/>
          <ac:spMkLst>
            <pc:docMk/>
            <pc:sldMk cId="69089965" sldId="356"/>
            <ac:spMk id="2" creationId="{EF23AF1A-60A9-4DBA-9AE5-D2C0E04B0753}"/>
          </ac:spMkLst>
        </pc:spChg>
        <pc:spChg chg="del">
          <ac:chgData name="Dunton, Morgan" userId="91b7a865-94d5-4c26-b837-ffc0a489a358" providerId="ADAL" clId="{2D127E79-B0DD-4140-8698-75A7514928BC}" dt="2020-05-08T15:28:37.525" v="1374"/>
          <ac:spMkLst>
            <pc:docMk/>
            <pc:sldMk cId="69089965" sldId="356"/>
            <ac:spMk id="3" creationId="{FCDED535-136E-450C-9719-81D4F0BF41B9}"/>
          </ac:spMkLst>
        </pc:spChg>
        <pc:spChg chg="add del">
          <ac:chgData name="Dunton, Morgan" userId="91b7a865-94d5-4c26-b837-ffc0a489a358" providerId="ADAL" clId="{2D127E79-B0DD-4140-8698-75A7514928BC}" dt="2020-05-08T15:28:51.530" v="1377"/>
          <ac:spMkLst>
            <pc:docMk/>
            <pc:sldMk cId="69089965" sldId="356"/>
            <ac:spMk id="4" creationId="{02D8A0C1-6039-44F5-915C-CCC1F1BEE08C}"/>
          </ac:spMkLst>
        </pc:spChg>
        <pc:picChg chg="add mod">
          <ac:chgData name="Dunton, Morgan" userId="91b7a865-94d5-4c26-b837-ffc0a489a358" providerId="ADAL" clId="{2D127E79-B0DD-4140-8698-75A7514928BC}" dt="2020-05-08T15:29:04.818" v="1378"/>
          <ac:picMkLst>
            <pc:docMk/>
            <pc:sldMk cId="69089965" sldId="356"/>
            <ac:picMk id="5" creationId="{6240C58A-2FB5-4CC8-810E-70C8781234AA}"/>
          </ac:picMkLst>
        </pc:picChg>
      </pc:sldChg>
      <pc:sldChg chg="modSp add">
        <pc:chgData name="Dunton, Morgan" userId="91b7a865-94d5-4c26-b837-ffc0a489a358" providerId="ADAL" clId="{2D127E79-B0DD-4140-8698-75A7514928BC}" dt="2020-05-12T18:44:48.841" v="1459" actId="20577"/>
        <pc:sldMkLst>
          <pc:docMk/>
          <pc:sldMk cId="4052130504" sldId="357"/>
        </pc:sldMkLst>
        <pc:spChg chg="mod">
          <ac:chgData name="Dunton, Morgan" userId="91b7a865-94d5-4c26-b837-ffc0a489a358" providerId="ADAL" clId="{2D127E79-B0DD-4140-8698-75A7514928BC}" dt="2020-05-12T18:44:48.841" v="1459" actId="20577"/>
          <ac:spMkLst>
            <pc:docMk/>
            <pc:sldMk cId="4052130504" sldId="357"/>
            <ac:spMk id="2" creationId="{853DCF72-15F5-4671-8A80-A2962B1D1DA4}"/>
          </ac:spMkLst>
        </pc:spChg>
      </pc:sldChg>
      <pc:sldChg chg="modSp add">
        <pc:chgData name="Dunton, Morgan" userId="91b7a865-94d5-4c26-b837-ffc0a489a358" providerId="ADAL" clId="{2D127E79-B0DD-4140-8698-75A7514928BC}" dt="2020-05-13T16:40:02.558" v="1485" actId="122"/>
        <pc:sldMkLst>
          <pc:docMk/>
          <pc:sldMk cId="1618182825" sldId="358"/>
        </pc:sldMkLst>
        <pc:spChg chg="mod">
          <ac:chgData name="Dunton, Morgan" userId="91b7a865-94d5-4c26-b837-ffc0a489a358" providerId="ADAL" clId="{2D127E79-B0DD-4140-8698-75A7514928BC}" dt="2020-05-13T16:39:34.242" v="1481" actId="20577"/>
          <ac:spMkLst>
            <pc:docMk/>
            <pc:sldMk cId="1618182825" sldId="358"/>
            <ac:spMk id="2" creationId="{6A1B71EC-B647-46D0-95B2-09EE5FB6126D}"/>
          </ac:spMkLst>
        </pc:spChg>
        <pc:spChg chg="mod">
          <ac:chgData name="Dunton, Morgan" userId="91b7a865-94d5-4c26-b837-ffc0a489a358" providerId="ADAL" clId="{2D127E79-B0DD-4140-8698-75A7514928BC}" dt="2020-05-13T16:40:02.558" v="1485" actId="122"/>
          <ac:spMkLst>
            <pc:docMk/>
            <pc:sldMk cId="1618182825" sldId="358"/>
            <ac:spMk id="3" creationId="{E993246D-DBC5-40F4-B983-4BD5EAD51FF3}"/>
          </ac:spMkLst>
        </pc:spChg>
      </pc:sldChg>
      <pc:sldMasterChg chg="addSp modSp">
        <pc:chgData name="Dunton, Morgan" userId="91b7a865-94d5-4c26-b837-ffc0a489a358" providerId="ADAL" clId="{2D127E79-B0DD-4140-8698-75A7514928BC}" dt="2020-05-04T12:06:19.190" v="4" actId="1076"/>
        <pc:sldMasterMkLst>
          <pc:docMk/>
          <pc:sldMasterMk cId="1986320852" sldId="2147483648"/>
        </pc:sldMasterMkLst>
        <pc:picChg chg="add mod">
          <ac:chgData name="Dunton, Morgan" userId="91b7a865-94d5-4c26-b837-ffc0a489a358" providerId="ADAL" clId="{2D127E79-B0DD-4140-8698-75A7514928BC}" dt="2020-05-04T12:06:19.190" v="4" actId="1076"/>
          <ac:picMkLst>
            <pc:docMk/>
            <pc:sldMasterMk cId="1986320852" sldId="2147483648"/>
            <ac:picMk id="8" creationId="{1F420919-169C-4C34-9903-0A4EB82FFCB1}"/>
          </ac:picMkLst>
        </pc:picChg>
      </pc:sldMasterChg>
    </pc:docChg>
  </pc:docChgLst>
  <pc:docChgLst>
    <pc:chgData clId="Web-{703BD56F-5310-930B-F3E1-611E9F3BECD2}"/>
    <pc:docChg chg="modSld">
      <pc:chgData name="" userId="" providerId="" clId="Web-{703BD56F-5310-930B-F3E1-611E9F3BECD2}" dt="2020-05-04T20:17:04.485" v="29" actId="14100"/>
      <pc:docMkLst>
        <pc:docMk/>
      </pc:docMkLst>
      <pc:sldChg chg="modSp">
        <pc:chgData name="" userId="" providerId="" clId="Web-{703BD56F-5310-930B-F3E1-611E9F3BECD2}" dt="2020-05-04T20:14:15.967" v="15" actId="1076"/>
        <pc:sldMkLst>
          <pc:docMk/>
          <pc:sldMk cId="0" sldId="297"/>
        </pc:sldMkLst>
        <pc:spChg chg="mod">
          <ac:chgData name="" userId="" providerId="" clId="Web-{703BD56F-5310-930B-F3E1-611E9F3BECD2}" dt="2020-05-04T20:14:15.967" v="15" actId="1076"/>
          <ac:spMkLst>
            <pc:docMk/>
            <pc:sldMk cId="0" sldId="297"/>
            <ac:spMk id="2182" creationId="{00000000-0000-0000-0000-000000000000}"/>
          </ac:spMkLst>
        </pc:spChg>
        <pc:spChg chg="mod">
          <ac:chgData name="" userId="" providerId="" clId="Web-{703BD56F-5310-930B-F3E1-611E9F3BECD2}" dt="2020-05-04T20:13:47.405" v="9" actId="1076"/>
          <ac:spMkLst>
            <pc:docMk/>
            <pc:sldMk cId="0" sldId="297"/>
            <ac:spMk id="2187" creationId="{00000000-0000-0000-0000-000000000000}"/>
          </ac:spMkLst>
        </pc:spChg>
        <pc:spChg chg="mod">
          <ac:chgData name="" userId="" providerId="" clId="Web-{703BD56F-5310-930B-F3E1-611E9F3BECD2}" dt="2020-05-04T20:14:08.249" v="14" actId="1076"/>
          <ac:spMkLst>
            <pc:docMk/>
            <pc:sldMk cId="0" sldId="297"/>
            <ac:spMk id="2188" creationId="{00000000-0000-0000-0000-000000000000}"/>
          </ac:spMkLst>
        </pc:spChg>
        <pc:spChg chg="mod">
          <ac:chgData name="" userId="" providerId="" clId="Web-{703BD56F-5310-930B-F3E1-611E9F3BECD2}" dt="2020-05-04T20:13:50.530" v="10" actId="1076"/>
          <ac:spMkLst>
            <pc:docMk/>
            <pc:sldMk cId="0" sldId="297"/>
            <ac:spMk id="2189" creationId="{00000000-0000-0000-0000-000000000000}"/>
          </ac:spMkLst>
        </pc:spChg>
        <pc:spChg chg="mod">
          <ac:chgData name="" userId="" providerId="" clId="Web-{703BD56F-5310-930B-F3E1-611E9F3BECD2}" dt="2020-05-04T20:14:04.999" v="13" actId="1076"/>
          <ac:spMkLst>
            <pc:docMk/>
            <pc:sldMk cId="0" sldId="297"/>
            <ac:spMk id="2194" creationId="{00000000-0000-0000-0000-000000000000}"/>
          </ac:spMkLst>
        </pc:spChg>
      </pc:sldChg>
      <pc:sldChg chg="modSp">
        <pc:chgData name="" userId="" providerId="" clId="Web-{703BD56F-5310-930B-F3E1-611E9F3BECD2}" dt="2020-05-04T20:17:04.485" v="29" actId="14100"/>
        <pc:sldMkLst>
          <pc:docMk/>
          <pc:sldMk cId="0" sldId="298"/>
        </pc:sldMkLst>
        <pc:spChg chg="mod">
          <ac:chgData name="" userId="" providerId="" clId="Web-{703BD56F-5310-930B-F3E1-611E9F3BECD2}" dt="2020-05-04T20:17:00.188" v="28" actId="1076"/>
          <ac:spMkLst>
            <pc:docMk/>
            <pc:sldMk cId="0" sldId="298"/>
            <ac:spMk id="2200" creationId="{00000000-0000-0000-0000-000000000000}"/>
          </ac:spMkLst>
        </pc:spChg>
        <pc:spChg chg="mod">
          <ac:chgData name="" userId="" providerId="" clId="Web-{703BD56F-5310-930B-F3E1-611E9F3BECD2}" dt="2020-05-04T20:17:04.485" v="29" actId="14100"/>
          <ac:spMkLst>
            <pc:docMk/>
            <pc:sldMk cId="0" sldId="298"/>
            <ac:spMk id="2201" creationId="{00000000-0000-0000-0000-000000000000}"/>
          </ac:spMkLst>
        </pc:spChg>
        <pc:spChg chg="mod">
          <ac:chgData name="" userId="" providerId="" clId="Web-{703BD56F-5310-930B-F3E1-611E9F3BECD2}" dt="2020-05-04T20:16:49.579" v="26" actId="1076"/>
          <ac:spMkLst>
            <pc:docMk/>
            <pc:sldMk cId="0" sldId="298"/>
            <ac:spMk id="220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morgan.dunton@maine.gov" TargetMode="External"/><Relationship Id="rId2" Type="http://schemas.openxmlformats.org/officeDocument/2006/relationships/hyperlink" Target="mailto:emma-marie.banks@maine.gov" TargetMode="External"/><Relationship Id="rId1" Type="http://schemas.openxmlformats.org/officeDocument/2006/relationships/hyperlink" Target="mailto:jonathan.m.graham@maine.gov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mailto:morgan.dunton@maine.gov" TargetMode="External"/><Relationship Id="rId7" Type="http://schemas.openxmlformats.org/officeDocument/2006/relationships/image" Target="../media/image25.png"/><Relationship Id="rId2" Type="http://schemas.openxmlformats.org/officeDocument/2006/relationships/hyperlink" Target="mailto:emma-marie.banks@maine.gov" TargetMode="External"/><Relationship Id="rId1" Type="http://schemas.openxmlformats.org/officeDocument/2006/relationships/hyperlink" Target="mailto:jonathan.m.graham@maine.gov" TargetMode="Externa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hyperlink" Target="https://forms.gle/etDeRHow4Je613LF9" TargetMode="External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morgan.dunton@maine.gov" TargetMode="External"/><Relationship Id="rId2" Type="http://schemas.openxmlformats.org/officeDocument/2006/relationships/hyperlink" Target="mailto:emma-marie.banks@maine.gov" TargetMode="External"/><Relationship Id="rId1" Type="http://schemas.openxmlformats.org/officeDocument/2006/relationships/hyperlink" Target="mailto:jonathan.m.graham@maine.gov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mailto:jonathan.m.graham@maine.gov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hyperlink" Target="mailto:emma-marie.banks@maine.gov" TargetMode="External"/><Relationship Id="rId5" Type="http://schemas.openxmlformats.org/officeDocument/2006/relationships/image" Target="../media/image26.svg"/><Relationship Id="rId10" Type="http://schemas.openxmlformats.org/officeDocument/2006/relationships/hyperlink" Target="https://forms.gle/etDeRHow4Je613LF9" TargetMode="External"/><Relationship Id="rId4" Type="http://schemas.openxmlformats.org/officeDocument/2006/relationships/image" Target="../media/image25.png"/><Relationship Id="rId9" Type="http://schemas.openxmlformats.org/officeDocument/2006/relationships/hyperlink" Target="mailto:morgan.dunton@maine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1682E-ABE3-431C-B286-EEE4406F66F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30AF08-756A-45DE-8DBD-7A90B604D7BC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Jon Graham</a:t>
          </a:r>
          <a:r>
            <a:rPr lang="en-US"/>
            <a:t>, Elementary Digital Learning Specialist</a:t>
          </a:r>
        </a:p>
      </dgm:t>
    </dgm:pt>
    <dgm:pt modelId="{D69EFED4-F0C2-4FA7-8E22-880E1E679BD2}" type="parTrans" cxnId="{06A82542-6E5F-47E0-BEAB-83F24D86CA10}">
      <dgm:prSet/>
      <dgm:spPr/>
      <dgm:t>
        <a:bodyPr/>
        <a:lstStyle/>
        <a:p>
          <a:endParaRPr lang="en-US"/>
        </a:p>
      </dgm:t>
    </dgm:pt>
    <dgm:pt modelId="{DD2D20D0-0D5B-4291-BE01-489806E018C1}" type="sibTrans" cxnId="{06A82542-6E5F-47E0-BEAB-83F24D86CA10}">
      <dgm:prSet/>
      <dgm:spPr/>
      <dgm:t>
        <a:bodyPr/>
        <a:lstStyle/>
        <a:p>
          <a:endParaRPr lang="en-US"/>
        </a:p>
      </dgm:t>
    </dgm:pt>
    <dgm:pt modelId="{8633692C-AF2E-4CD5-9B35-ECBE756ABC53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Emma-Marie Banks</a:t>
          </a:r>
          <a:r>
            <a:rPr lang="en-US"/>
            <a:t>, Secondary Digital Learning Specialist</a:t>
          </a:r>
        </a:p>
      </dgm:t>
    </dgm:pt>
    <dgm:pt modelId="{1E537D38-C1D9-4A4B-9B26-EC3ADC93578A}" type="parTrans" cxnId="{A457581A-23A3-4DD9-9651-F28863E52E5C}">
      <dgm:prSet/>
      <dgm:spPr/>
      <dgm:t>
        <a:bodyPr/>
        <a:lstStyle/>
        <a:p>
          <a:endParaRPr lang="en-US"/>
        </a:p>
      </dgm:t>
    </dgm:pt>
    <dgm:pt modelId="{0172D49E-C5BA-419D-A3ED-9074D6D98F08}" type="sibTrans" cxnId="{A457581A-23A3-4DD9-9651-F28863E52E5C}">
      <dgm:prSet/>
      <dgm:spPr/>
      <dgm:t>
        <a:bodyPr/>
        <a:lstStyle/>
        <a:p>
          <a:endParaRPr lang="en-US"/>
        </a:p>
      </dgm:t>
    </dgm:pt>
    <dgm:pt modelId="{9F2E0355-22A9-4EF9-920E-28F851469214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Morgan Dunton </a:t>
          </a:r>
          <a:r>
            <a:rPr lang="en-US"/>
            <a:t>English Language Arts Specialist, Grades 6-12</a:t>
          </a:r>
        </a:p>
      </dgm:t>
    </dgm:pt>
    <dgm:pt modelId="{EDEDFC0B-354A-4F69-B1DE-40F29CAB502E}" type="parTrans" cxnId="{11A198B2-B647-4FD6-93DE-B2C07CE3D10D}">
      <dgm:prSet/>
      <dgm:spPr/>
      <dgm:t>
        <a:bodyPr/>
        <a:lstStyle/>
        <a:p>
          <a:endParaRPr lang="en-US"/>
        </a:p>
      </dgm:t>
    </dgm:pt>
    <dgm:pt modelId="{A8BA07B0-736C-4478-938F-3F3CED735AA7}" type="sibTrans" cxnId="{11A198B2-B647-4FD6-93DE-B2C07CE3D10D}">
      <dgm:prSet/>
      <dgm:spPr/>
      <dgm:t>
        <a:bodyPr/>
        <a:lstStyle/>
        <a:p>
          <a:endParaRPr lang="en-US"/>
        </a:p>
      </dgm:t>
    </dgm:pt>
    <dgm:pt modelId="{2946C3E7-C853-41E7-A3E4-FCCABF46EB2E}" type="pres">
      <dgm:prSet presAssocID="{AD91682E-ABE3-431C-B286-EEE4406F66F8}" presName="vert0" presStyleCnt="0">
        <dgm:presLayoutVars>
          <dgm:dir/>
          <dgm:animOne val="branch"/>
          <dgm:animLvl val="lvl"/>
        </dgm:presLayoutVars>
      </dgm:prSet>
      <dgm:spPr/>
    </dgm:pt>
    <dgm:pt modelId="{7E01A84F-D8EC-4E66-B7D8-9F19A4745549}" type="pres">
      <dgm:prSet presAssocID="{8C30AF08-756A-45DE-8DBD-7A90B604D7BC}" presName="thickLine" presStyleLbl="alignNode1" presStyleIdx="0" presStyleCnt="3"/>
      <dgm:spPr/>
    </dgm:pt>
    <dgm:pt modelId="{404A7094-66E4-4BEE-BEC0-1EE5F02CF2FB}" type="pres">
      <dgm:prSet presAssocID="{8C30AF08-756A-45DE-8DBD-7A90B604D7BC}" presName="horz1" presStyleCnt="0"/>
      <dgm:spPr/>
    </dgm:pt>
    <dgm:pt modelId="{1DC76FA4-290E-4D90-88C2-854B53B779F8}" type="pres">
      <dgm:prSet presAssocID="{8C30AF08-756A-45DE-8DBD-7A90B604D7BC}" presName="tx1" presStyleLbl="revTx" presStyleIdx="0" presStyleCnt="3"/>
      <dgm:spPr/>
    </dgm:pt>
    <dgm:pt modelId="{24E914E7-F3A6-48A3-92A9-3BBF78520AD5}" type="pres">
      <dgm:prSet presAssocID="{8C30AF08-756A-45DE-8DBD-7A90B604D7BC}" presName="vert1" presStyleCnt="0"/>
      <dgm:spPr/>
    </dgm:pt>
    <dgm:pt modelId="{123CBD31-ACFD-4630-A0C8-7B8CAD039B89}" type="pres">
      <dgm:prSet presAssocID="{8633692C-AF2E-4CD5-9B35-ECBE756ABC53}" presName="thickLine" presStyleLbl="alignNode1" presStyleIdx="1" presStyleCnt="3"/>
      <dgm:spPr/>
    </dgm:pt>
    <dgm:pt modelId="{17869E58-8CB3-4289-A5F5-2117DD3EF0D5}" type="pres">
      <dgm:prSet presAssocID="{8633692C-AF2E-4CD5-9B35-ECBE756ABC53}" presName="horz1" presStyleCnt="0"/>
      <dgm:spPr/>
    </dgm:pt>
    <dgm:pt modelId="{596558DC-7A9F-430C-8320-90A9F8B3333D}" type="pres">
      <dgm:prSet presAssocID="{8633692C-AF2E-4CD5-9B35-ECBE756ABC53}" presName="tx1" presStyleLbl="revTx" presStyleIdx="1" presStyleCnt="3"/>
      <dgm:spPr/>
    </dgm:pt>
    <dgm:pt modelId="{A2F49759-48C2-4591-857B-FE9C1905CE30}" type="pres">
      <dgm:prSet presAssocID="{8633692C-AF2E-4CD5-9B35-ECBE756ABC53}" presName="vert1" presStyleCnt="0"/>
      <dgm:spPr/>
    </dgm:pt>
    <dgm:pt modelId="{4B79B410-5AD0-40AC-BF9D-E8FAB1103610}" type="pres">
      <dgm:prSet presAssocID="{9F2E0355-22A9-4EF9-920E-28F851469214}" presName="thickLine" presStyleLbl="alignNode1" presStyleIdx="2" presStyleCnt="3"/>
      <dgm:spPr/>
    </dgm:pt>
    <dgm:pt modelId="{A430AD36-C817-4100-9C3D-649E3621EDBD}" type="pres">
      <dgm:prSet presAssocID="{9F2E0355-22A9-4EF9-920E-28F851469214}" presName="horz1" presStyleCnt="0"/>
      <dgm:spPr/>
    </dgm:pt>
    <dgm:pt modelId="{E5BE0FBB-269C-459F-88A9-3EE3EEE502AC}" type="pres">
      <dgm:prSet presAssocID="{9F2E0355-22A9-4EF9-920E-28F851469214}" presName="tx1" presStyleLbl="revTx" presStyleIdx="2" presStyleCnt="3"/>
      <dgm:spPr/>
    </dgm:pt>
    <dgm:pt modelId="{52D447F1-C823-4446-BA44-BFCF3D6515C7}" type="pres">
      <dgm:prSet presAssocID="{9F2E0355-22A9-4EF9-920E-28F851469214}" presName="vert1" presStyleCnt="0"/>
      <dgm:spPr/>
    </dgm:pt>
  </dgm:ptLst>
  <dgm:cxnLst>
    <dgm:cxn modelId="{A457581A-23A3-4DD9-9651-F28863E52E5C}" srcId="{AD91682E-ABE3-431C-B286-EEE4406F66F8}" destId="{8633692C-AF2E-4CD5-9B35-ECBE756ABC53}" srcOrd="1" destOrd="0" parTransId="{1E537D38-C1D9-4A4B-9B26-EC3ADC93578A}" sibTransId="{0172D49E-C5BA-419D-A3ED-9074D6D98F08}"/>
    <dgm:cxn modelId="{73FE961B-D8A4-43BF-8239-2301524A3BEA}" type="presOf" srcId="{8C30AF08-756A-45DE-8DBD-7A90B604D7BC}" destId="{1DC76FA4-290E-4D90-88C2-854B53B779F8}" srcOrd="0" destOrd="0" presId="urn:microsoft.com/office/officeart/2008/layout/LinedList"/>
    <dgm:cxn modelId="{6C011F2C-A99A-4407-8082-F85AD1AE3592}" type="presOf" srcId="{9F2E0355-22A9-4EF9-920E-28F851469214}" destId="{E5BE0FBB-269C-459F-88A9-3EE3EEE502AC}" srcOrd="0" destOrd="0" presId="urn:microsoft.com/office/officeart/2008/layout/LinedList"/>
    <dgm:cxn modelId="{06A82542-6E5F-47E0-BEAB-83F24D86CA10}" srcId="{AD91682E-ABE3-431C-B286-EEE4406F66F8}" destId="{8C30AF08-756A-45DE-8DBD-7A90B604D7BC}" srcOrd="0" destOrd="0" parTransId="{D69EFED4-F0C2-4FA7-8E22-880E1E679BD2}" sibTransId="{DD2D20D0-0D5B-4291-BE01-489806E018C1}"/>
    <dgm:cxn modelId="{11A198B2-B647-4FD6-93DE-B2C07CE3D10D}" srcId="{AD91682E-ABE3-431C-B286-EEE4406F66F8}" destId="{9F2E0355-22A9-4EF9-920E-28F851469214}" srcOrd="2" destOrd="0" parTransId="{EDEDFC0B-354A-4F69-B1DE-40F29CAB502E}" sibTransId="{A8BA07B0-736C-4478-938F-3F3CED735AA7}"/>
    <dgm:cxn modelId="{291CFBBD-6AB2-43F1-BFA3-E7AFCAA9139C}" type="presOf" srcId="{8633692C-AF2E-4CD5-9B35-ECBE756ABC53}" destId="{596558DC-7A9F-430C-8320-90A9F8B3333D}" srcOrd="0" destOrd="0" presId="urn:microsoft.com/office/officeart/2008/layout/LinedList"/>
    <dgm:cxn modelId="{62E86BCF-E029-435F-A8AF-E614DE827430}" type="presOf" srcId="{AD91682E-ABE3-431C-B286-EEE4406F66F8}" destId="{2946C3E7-C853-41E7-A3E4-FCCABF46EB2E}" srcOrd="0" destOrd="0" presId="urn:microsoft.com/office/officeart/2008/layout/LinedList"/>
    <dgm:cxn modelId="{CE5402C7-9C30-4075-B849-DB4AE7F28CE1}" type="presParOf" srcId="{2946C3E7-C853-41E7-A3E4-FCCABF46EB2E}" destId="{7E01A84F-D8EC-4E66-B7D8-9F19A4745549}" srcOrd="0" destOrd="0" presId="urn:microsoft.com/office/officeart/2008/layout/LinedList"/>
    <dgm:cxn modelId="{EDF9270E-40CD-498B-9933-7FBFD268966F}" type="presParOf" srcId="{2946C3E7-C853-41E7-A3E4-FCCABF46EB2E}" destId="{404A7094-66E4-4BEE-BEC0-1EE5F02CF2FB}" srcOrd="1" destOrd="0" presId="urn:microsoft.com/office/officeart/2008/layout/LinedList"/>
    <dgm:cxn modelId="{DCCA7F9A-FC69-4461-B06E-A0E20B370734}" type="presParOf" srcId="{404A7094-66E4-4BEE-BEC0-1EE5F02CF2FB}" destId="{1DC76FA4-290E-4D90-88C2-854B53B779F8}" srcOrd="0" destOrd="0" presId="urn:microsoft.com/office/officeart/2008/layout/LinedList"/>
    <dgm:cxn modelId="{5FA64CE4-1B6A-4E06-A38A-978EF715C827}" type="presParOf" srcId="{404A7094-66E4-4BEE-BEC0-1EE5F02CF2FB}" destId="{24E914E7-F3A6-48A3-92A9-3BBF78520AD5}" srcOrd="1" destOrd="0" presId="urn:microsoft.com/office/officeart/2008/layout/LinedList"/>
    <dgm:cxn modelId="{0C86C1E7-0D46-4818-A394-E1394DD665B9}" type="presParOf" srcId="{2946C3E7-C853-41E7-A3E4-FCCABF46EB2E}" destId="{123CBD31-ACFD-4630-A0C8-7B8CAD039B89}" srcOrd="2" destOrd="0" presId="urn:microsoft.com/office/officeart/2008/layout/LinedList"/>
    <dgm:cxn modelId="{44B2F78E-F8FC-4631-889A-AFE87466EAE0}" type="presParOf" srcId="{2946C3E7-C853-41E7-A3E4-FCCABF46EB2E}" destId="{17869E58-8CB3-4289-A5F5-2117DD3EF0D5}" srcOrd="3" destOrd="0" presId="urn:microsoft.com/office/officeart/2008/layout/LinedList"/>
    <dgm:cxn modelId="{340CB22A-C4F1-4B73-96E7-6EE5F2F64B32}" type="presParOf" srcId="{17869E58-8CB3-4289-A5F5-2117DD3EF0D5}" destId="{596558DC-7A9F-430C-8320-90A9F8B3333D}" srcOrd="0" destOrd="0" presId="urn:microsoft.com/office/officeart/2008/layout/LinedList"/>
    <dgm:cxn modelId="{2702A065-F3AF-48C6-BAF3-677A644B8766}" type="presParOf" srcId="{17869E58-8CB3-4289-A5F5-2117DD3EF0D5}" destId="{A2F49759-48C2-4591-857B-FE9C1905CE30}" srcOrd="1" destOrd="0" presId="urn:microsoft.com/office/officeart/2008/layout/LinedList"/>
    <dgm:cxn modelId="{2E3521CE-4B13-4F59-A65A-A35960648599}" type="presParOf" srcId="{2946C3E7-C853-41E7-A3E4-FCCABF46EB2E}" destId="{4B79B410-5AD0-40AC-BF9D-E8FAB1103610}" srcOrd="4" destOrd="0" presId="urn:microsoft.com/office/officeart/2008/layout/LinedList"/>
    <dgm:cxn modelId="{3D2C76EE-A757-4066-8BC5-D77B6FF23918}" type="presParOf" srcId="{2946C3E7-C853-41E7-A3E4-FCCABF46EB2E}" destId="{A430AD36-C817-4100-9C3D-649E3621EDBD}" srcOrd="5" destOrd="0" presId="urn:microsoft.com/office/officeart/2008/layout/LinedList"/>
    <dgm:cxn modelId="{36788AE6-CEF4-4C91-9C27-8179C351D605}" type="presParOf" srcId="{A430AD36-C817-4100-9C3D-649E3621EDBD}" destId="{E5BE0FBB-269C-459F-88A9-3EE3EEE502AC}" srcOrd="0" destOrd="0" presId="urn:microsoft.com/office/officeart/2008/layout/LinedList"/>
    <dgm:cxn modelId="{1D3A1D4C-4291-4681-910D-E95472CCF3CA}" type="presParOf" srcId="{A430AD36-C817-4100-9C3D-649E3621EDBD}" destId="{52D447F1-C823-4446-BA44-BFCF3D6515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0E0A8-F8ED-4A76-A93D-19C8C793BEE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963A34-785C-4709-9A88-E8AEBA5C79E6}">
      <dgm:prSet/>
      <dgm:spPr/>
      <dgm:t>
        <a:bodyPr/>
        <a:lstStyle/>
        <a:p>
          <a:r>
            <a:rPr lang="en-US"/>
            <a:t>Phase 1</a:t>
          </a:r>
        </a:p>
      </dgm:t>
    </dgm:pt>
    <dgm:pt modelId="{5565DFDA-D563-4270-B7B1-E2CB2EFB745D}" type="parTrans" cxnId="{7DC36BCA-0A0A-4782-B8A0-93D33C30A362}">
      <dgm:prSet/>
      <dgm:spPr/>
      <dgm:t>
        <a:bodyPr/>
        <a:lstStyle/>
        <a:p>
          <a:endParaRPr lang="en-US"/>
        </a:p>
      </dgm:t>
    </dgm:pt>
    <dgm:pt modelId="{753BFF8B-33BE-4753-9D0A-D73C3972CBBB}" type="sibTrans" cxnId="{7DC36BCA-0A0A-4782-B8A0-93D33C30A362}">
      <dgm:prSet/>
      <dgm:spPr/>
      <dgm:t>
        <a:bodyPr/>
        <a:lstStyle/>
        <a:p>
          <a:endParaRPr lang="en-US"/>
        </a:p>
      </dgm:t>
    </dgm:pt>
    <dgm:pt modelId="{11A437C6-4FD0-4B48-8DF2-AD2FC36BD880}">
      <dgm:prSet/>
      <dgm:spPr/>
      <dgm:t>
        <a:bodyPr/>
        <a:lstStyle/>
        <a:p>
          <a:r>
            <a:rPr lang="en-US"/>
            <a:t>Bring the media into the classroom as a genre study. </a:t>
          </a:r>
        </a:p>
      </dgm:t>
    </dgm:pt>
    <dgm:pt modelId="{11733D69-0CA6-4B18-B7A9-CDE433A292A1}" type="parTrans" cxnId="{2E011EF4-0902-470B-941D-B13DCAB8AF5A}">
      <dgm:prSet/>
      <dgm:spPr/>
      <dgm:t>
        <a:bodyPr/>
        <a:lstStyle/>
        <a:p>
          <a:endParaRPr lang="en-US"/>
        </a:p>
      </dgm:t>
    </dgm:pt>
    <dgm:pt modelId="{37218275-4595-4021-8AE0-7BFA82DC34B5}" type="sibTrans" cxnId="{2E011EF4-0902-470B-941D-B13DCAB8AF5A}">
      <dgm:prSet/>
      <dgm:spPr/>
      <dgm:t>
        <a:bodyPr/>
        <a:lstStyle/>
        <a:p>
          <a:endParaRPr lang="en-US"/>
        </a:p>
      </dgm:t>
    </dgm:pt>
    <dgm:pt modelId="{B61D56A1-EACF-4BC8-A06A-22BEEBC65500}">
      <dgm:prSet/>
      <dgm:spPr/>
      <dgm:t>
        <a:bodyPr/>
        <a:lstStyle/>
        <a:p>
          <a:r>
            <a:rPr lang="en-US"/>
            <a:t>Phase 2</a:t>
          </a:r>
        </a:p>
      </dgm:t>
    </dgm:pt>
    <dgm:pt modelId="{04B639B3-3CBA-42C7-93C7-C53827261BF2}" type="parTrans" cxnId="{7AE65CBC-A989-4747-8F2E-738DCB8128B3}">
      <dgm:prSet/>
      <dgm:spPr/>
      <dgm:t>
        <a:bodyPr/>
        <a:lstStyle/>
        <a:p>
          <a:endParaRPr lang="en-US"/>
        </a:p>
      </dgm:t>
    </dgm:pt>
    <dgm:pt modelId="{F93385FA-6CE3-4D51-A592-461D0BDFBC50}" type="sibTrans" cxnId="{7AE65CBC-A989-4747-8F2E-738DCB8128B3}">
      <dgm:prSet/>
      <dgm:spPr/>
      <dgm:t>
        <a:bodyPr/>
        <a:lstStyle/>
        <a:p>
          <a:endParaRPr lang="en-US"/>
        </a:p>
      </dgm:t>
    </dgm:pt>
    <dgm:pt modelId="{42F247E1-CF05-4739-8AE0-85351A0BA9C2}">
      <dgm:prSet/>
      <dgm:spPr/>
      <dgm:t>
        <a:bodyPr/>
        <a:lstStyle/>
        <a:p>
          <a:r>
            <a:rPr lang="en-US"/>
            <a:t>Collaborate and plan.</a:t>
          </a:r>
        </a:p>
      </dgm:t>
    </dgm:pt>
    <dgm:pt modelId="{61F74F9C-1317-43A1-8FD8-CD433F4CD57C}" type="parTrans" cxnId="{C0EC4A2A-43F7-47E2-A845-0D113DC88646}">
      <dgm:prSet/>
      <dgm:spPr/>
      <dgm:t>
        <a:bodyPr/>
        <a:lstStyle/>
        <a:p>
          <a:endParaRPr lang="en-US"/>
        </a:p>
      </dgm:t>
    </dgm:pt>
    <dgm:pt modelId="{2DF7F82A-351C-4863-8188-C987109BF0D6}" type="sibTrans" cxnId="{C0EC4A2A-43F7-47E2-A845-0D113DC88646}">
      <dgm:prSet/>
      <dgm:spPr/>
      <dgm:t>
        <a:bodyPr/>
        <a:lstStyle/>
        <a:p>
          <a:endParaRPr lang="en-US"/>
        </a:p>
      </dgm:t>
    </dgm:pt>
    <dgm:pt modelId="{9AD7C212-8C59-4A3C-9356-CECA247EFA96}">
      <dgm:prSet/>
      <dgm:spPr/>
      <dgm:t>
        <a:bodyPr/>
        <a:lstStyle/>
        <a:p>
          <a:r>
            <a:rPr lang="en-US"/>
            <a:t>Phase 3</a:t>
          </a:r>
        </a:p>
      </dgm:t>
    </dgm:pt>
    <dgm:pt modelId="{E468309D-0EF0-428C-A05D-0988263662A9}" type="parTrans" cxnId="{BDA60AC7-4152-4FE4-9555-9AADB672E4A4}">
      <dgm:prSet/>
      <dgm:spPr/>
      <dgm:t>
        <a:bodyPr/>
        <a:lstStyle/>
        <a:p>
          <a:endParaRPr lang="en-US"/>
        </a:p>
      </dgm:t>
    </dgm:pt>
    <dgm:pt modelId="{BF311E3B-95E8-4AD4-A705-A6C98BA5E634}" type="sibTrans" cxnId="{BDA60AC7-4152-4FE4-9555-9AADB672E4A4}">
      <dgm:prSet/>
      <dgm:spPr/>
      <dgm:t>
        <a:bodyPr/>
        <a:lstStyle/>
        <a:p>
          <a:endParaRPr lang="en-US"/>
        </a:p>
      </dgm:t>
    </dgm:pt>
    <dgm:pt modelId="{695DAF58-7CC5-4D4C-8073-3D29B5BC6F98}">
      <dgm:prSet/>
      <dgm:spPr/>
      <dgm:t>
        <a:bodyPr/>
        <a:lstStyle/>
        <a:p>
          <a:r>
            <a:rPr lang="en-US"/>
            <a:t>Present</a:t>
          </a:r>
        </a:p>
      </dgm:t>
    </dgm:pt>
    <dgm:pt modelId="{546932BA-BCC8-464F-B65C-E4D2C4A79D50}" type="parTrans" cxnId="{D7C3A292-8885-435F-92A5-2856EDB7B6F4}">
      <dgm:prSet/>
      <dgm:spPr/>
      <dgm:t>
        <a:bodyPr/>
        <a:lstStyle/>
        <a:p>
          <a:endParaRPr lang="en-US"/>
        </a:p>
      </dgm:t>
    </dgm:pt>
    <dgm:pt modelId="{273A8988-164D-4B83-AAA8-58C53302CDC0}" type="sibTrans" cxnId="{D7C3A292-8885-435F-92A5-2856EDB7B6F4}">
      <dgm:prSet/>
      <dgm:spPr/>
      <dgm:t>
        <a:bodyPr/>
        <a:lstStyle/>
        <a:p>
          <a:endParaRPr lang="en-US"/>
        </a:p>
      </dgm:t>
    </dgm:pt>
    <dgm:pt modelId="{AABF96E5-64EA-4C38-B9B8-F7A28EF9FEB4}" type="pres">
      <dgm:prSet presAssocID="{2D60E0A8-F8ED-4A76-A93D-19C8C793BEE1}" presName="Name0" presStyleCnt="0">
        <dgm:presLayoutVars>
          <dgm:dir/>
          <dgm:animLvl val="lvl"/>
          <dgm:resizeHandles val="exact"/>
        </dgm:presLayoutVars>
      </dgm:prSet>
      <dgm:spPr/>
    </dgm:pt>
    <dgm:pt modelId="{0C4BF35A-707C-41AA-9A7D-78585BF73C9E}" type="pres">
      <dgm:prSet presAssocID="{9AD7C212-8C59-4A3C-9356-CECA247EFA96}" presName="boxAndChildren" presStyleCnt="0"/>
      <dgm:spPr/>
    </dgm:pt>
    <dgm:pt modelId="{78DA1DBB-30F3-4954-AB1A-A01FB1C5F563}" type="pres">
      <dgm:prSet presAssocID="{9AD7C212-8C59-4A3C-9356-CECA247EFA96}" presName="parentTextBox" presStyleLbl="alignNode1" presStyleIdx="0" presStyleCnt="3"/>
      <dgm:spPr/>
    </dgm:pt>
    <dgm:pt modelId="{E700763E-BBF9-497C-9E6E-D3BF148429CE}" type="pres">
      <dgm:prSet presAssocID="{9AD7C212-8C59-4A3C-9356-CECA247EFA96}" presName="descendantBox" presStyleLbl="bgAccFollowNode1" presStyleIdx="0" presStyleCnt="3"/>
      <dgm:spPr/>
    </dgm:pt>
    <dgm:pt modelId="{9147C68C-BBE8-4BAE-AA53-8B08BA67E96A}" type="pres">
      <dgm:prSet presAssocID="{F93385FA-6CE3-4D51-A592-461D0BDFBC50}" presName="sp" presStyleCnt="0"/>
      <dgm:spPr/>
    </dgm:pt>
    <dgm:pt modelId="{0929EB18-5FC6-4720-A8D9-F82399AA7F66}" type="pres">
      <dgm:prSet presAssocID="{B61D56A1-EACF-4BC8-A06A-22BEEBC65500}" presName="arrowAndChildren" presStyleCnt="0"/>
      <dgm:spPr/>
    </dgm:pt>
    <dgm:pt modelId="{E41820B2-DA26-449E-9AAA-C88225C4AB88}" type="pres">
      <dgm:prSet presAssocID="{B61D56A1-EACF-4BC8-A06A-22BEEBC65500}" presName="parentTextArrow" presStyleLbl="node1" presStyleIdx="0" presStyleCnt="0"/>
      <dgm:spPr/>
    </dgm:pt>
    <dgm:pt modelId="{1482AAA0-B705-4A28-ADAC-160E8443B3C6}" type="pres">
      <dgm:prSet presAssocID="{B61D56A1-EACF-4BC8-A06A-22BEEBC65500}" presName="arrow" presStyleLbl="alignNode1" presStyleIdx="1" presStyleCnt="3"/>
      <dgm:spPr/>
    </dgm:pt>
    <dgm:pt modelId="{C60202D4-AAEC-46A8-9EB6-218FAF2C73C3}" type="pres">
      <dgm:prSet presAssocID="{B61D56A1-EACF-4BC8-A06A-22BEEBC65500}" presName="descendantArrow" presStyleLbl="bgAccFollowNode1" presStyleIdx="1" presStyleCnt="3"/>
      <dgm:spPr/>
    </dgm:pt>
    <dgm:pt modelId="{5BE05E55-2045-469F-A7BA-75A70E2443EC}" type="pres">
      <dgm:prSet presAssocID="{753BFF8B-33BE-4753-9D0A-D73C3972CBBB}" presName="sp" presStyleCnt="0"/>
      <dgm:spPr/>
    </dgm:pt>
    <dgm:pt modelId="{3951DA19-0365-4691-A1BE-504E74CF40BB}" type="pres">
      <dgm:prSet presAssocID="{DF963A34-785C-4709-9A88-E8AEBA5C79E6}" presName="arrowAndChildren" presStyleCnt="0"/>
      <dgm:spPr/>
    </dgm:pt>
    <dgm:pt modelId="{942EBD5B-16E9-4552-A0C5-B85741B9EA49}" type="pres">
      <dgm:prSet presAssocID="{DF963A34-785C-4709-9A88-E8AEBA5C79E6}" presName="parentTextArrow" presStyleLbl="node1" presStyleIdx="0" presStyleCnt="0"/>
      <dgm:spPr/>
    </dgm:pt>
    <dgm:pt modelId="{047289F5-2F99-4CA4-AB1C-D246A3B46D6D}" type="pres">
      <dgm:prSet presAssocID="{DF963A34-785C-4709-9A88-E8AEBA5C79E6}" presName="arrow" presStyleLbl="alignNode1" presStyleIdx="2" presStyleCnt="3"/>
      <dgm:spPr/>
    </dgm:pt>
    <dgm:pt modelId="{B5DB2CE2-C3E8-44F1-9699-1CB10AD0C54F}" type="pres">
      <dgm:prSet presAssocID="{DF963A34-785C-4709-9A88-E8AEBA5C79E6}" presName="descendantArrow" presStyleLbl="bgAccFollowNode1" presStyleIdx="2" presStyleCnt="3"/>
      <dgm:spPr/>
    </dgm:pt>
  </dgm:ptLst>
  <dgm:cxnLst>
    <dgm:cxn modelId="{ADF64113-99F7-494F-912B-D639A7DAECD4}" type="presOf" srcId="{42F247E1-CF05-4739-8AE0-85351A0BA9C2}" destId="{C60202D4-AAEC-46A8-9EB6-218FAF2C73C3}" srcOrd="0" destOrd="0" presId="urn:microsoft.com/office/officeart/2016/7/layout/VerticalDownArrowProcess"/>
    <dgm:cxn modelId="{8E237A1E-80BA-42DB-9004-C53A031353BA}" type="presOf" srcId="{DF963A34-785C-4709-9A88-E8AEBA5C79E6}" destId="{047289F5-2F99-4CA4-AB1C-D246A3B46D6D}" srcOrd="1" destOrd="0" presId="urn:microsoft.com/office/officeart/2016/7/layout/VerticalDownArrowProcess"/>
    <dgm:cxn modelId="{C0EC4A2A-43F7-47E2-A845-0D113DC88646}" srcId="{B61D56A1-EACF-4BC8-A06A-22BEEBC65500}" destId="{42F247E1-CF05-4739-8AE0-85351A0BA9C2}" srcOrd="0" destOrd="0" parTransId="{61F74F9C-1317-43A1-8FD8-CD433F4CD57C}" sibTransId="{2DF7F82A-351C-4863-8188-C987109BF0D6}"/>
    <dgm:cxn modelId="{05E09373-E821-4EA6-AB80-A95E35A39A17}" type="presOf" srcId="{9AD7C212-8C59-4A3C-9356-CECA247EFA96}" destId="{78DA1DBB-30F3-4954-AB1A-A01FB1C5F563}" srcOrd="0" destOrd="0" presId="urn:microsoft.com/office/officeart/2016/7/layout/VerticalDownArrowProcess"/>
    <dgm:cxn modelId="{3DAE2E81-DFF7-469C-8ED4-0B3ABD05D8FD}" type="presOf" srcId="{B61D56A1-EACF-4BC8-A06A-22BEEBC65500}" destId="{1482AAA0-B705-4A28-ADAC-160E8443B3C6}" srcOrd="1" destOrd="0" presId="urn:microsoft.com/office/officeart/2016/7/layout/VerticalDownArrowProcess"/>
    <dgm:cxn modelId="{DF692E91-E649-4B15-AFA6-3FC51FB69D21}" type="presOf" srcId="{B61D56A1-EACF-4BC8-A06A-22BEEBC65500}" destId="{E41820B2-DA26-449E-9AAA-C88225C4AB88}" srcOrd="0" destOrd="0" presId="urn:microsoft.com/office/officeart/2016/7/layout/VerticalDownArrowProcess"/>
    <dgm:cxn modelId="{D7C3A292-8885-435F-92A5-2856EDB7B6F4}" srcId="{9AD7C212-8C59-4A3C-9356-CECA247EFA96}" destId="{695DAF58-7CC5-4D4C-8073-3D29B5BC6F98}" srcOrd="0" destOrd="0" parTransId="{546932BA-BCC8-464F-B65C-E4D2C4A79D50}" sibTransId="{273A8988-164D-4B83-AAA8-58C53302CDC0}"/>
    <dgm:cxn modelId="{05393D94-809B-4843-A5CE-7A337775A040}" type="presOf" srcId="{2D60E0A8-F8ED-4A76-A93D-19C8C793BEE1}" destId="{AABF96E5-64EA-4C38-B9B8-F7A28EF9FEB4}" srcOrd="0" destOrd="0" presId="urn:microsoft.com/office/officeart/2016/7/layout/VerticalDownArrowProcess"/>
    <dgm:cxn modelId="{7AE65CBC-A989-4747-8F2E-738DCB8128B3}" srcId="{2D60E0A8-F8ED-4A76-A93D-19C8C793BEE1}" destId="{B61D56A1-EACF-4BC8-A06A-22BEEBC65500}" srcOrd="1" destOrd="0" parTransId="{04B639B3-3CBA-42C7-93C7-C53827261BF2}" sibTransId="{F93385FA-6CE3-4D51-A592-461D0BDFBC50}"/>
    <dgm:cxn modelId="{BDA60AC7-4152-4FE4-9555-9AADB672E4A4}" srcId="{2D60E0A8-F8ED-4A76-A93D-19C8C793BEE1}" destId="{9AD7C212-8C59-4A3C-9356-CECA247EFA96}" srcOrd="2" destOrd="0" parTransId="{E468309D-0EF0-428C-A05D-0988263662A9}" sibTransId="{BF311E3B-95E8-4AD4-A705-A6C98BA5E634}"/>
    <dgm:cxn modelId="{7DC36BCA-0A0A-4782-B8A0-93D33C30A362}" srcId="{2D60E0A8-F8ED-4A76-A93D-19C8C793BEE1}" destId="{DF963A34-785C-4709-9A88-E8AEBA5C79E6}" srcOrd="0" destOrd="0" parTransId="{5565DFDA-D563-4270-B7B1-E2CB2EFB745D}" sibTransId="{753BFF8B-33BE-4753-9D0A-D73C3972CBBB}"/>
    <dgm:cxn modelId="{26304DDD-EF5D-427F-8EA5-F80C53C6E56B}" type="presOf" srcId="{695DAF58-7CC5-4D4C-8073-3D29B5BC6F98}" destId="{E700763E-BBF9-497C-9E6E-D3BF148429CE}" srcOrd="0" destOrd="0" presId="urn:microsoft.com/office/officeart/2016/7/layout/VerticalDownArrowProcess"/>
    <dgm:cxn modelId="{6D890EE4-1877-4350-89AB-C02393A184CB}" type="presOf" srcId="{DF963A34-785C-4709-9A88-E8AEBA5C79E6}" destId="{942EBD5B-16E9-4552-A0C5-B85741B9EA49}" srcOrd="0" destOrd="0" presId="urn:microsoft.com/office/officeart/2016/7/layout/VerticalDownArrowProcess"/>
    <dgm:cxn modelId="{9CFB57EC-004E-47B4-9D6D-E3500121C145}" type="presOf" srcId="{11A437C6-4FD0-4B48-8DF2-AD2FC36BD880}" destId="{B5DB2CE2-C3E8-44F1-9699-1CB10AD0C54F}" srcOrd="0" destOrd="0" presId="urn:microsoft.com/office/officeart/2016/7/layout/VerticalDownArrowProcess"/>
    <dgm:cxn modelId="{2E011EF4-0902-470B-941D-B13DCAB8AF5A}" srcId="{DF963A34-785C-4709-9A88-E8AEBA5C79E6}" destId="{11A437C6-4FD0-4B48-8DF2-AD2FC36BD880}" srcOrd="0" destOrd="0" parTransId="{11733D69-0CA6-4B18-B7A9-CDE433A292A1}" sibTransId="{37218275-4595-4021-8AE0-7BFA82DC34B5}"/>
    <dgm:cxn modelId="{ED4EAECD-C68E-440F-B59C-5D67CD6E67C4}" type="presParOf" srcId="{AABF96E5-64EA-4C38-B9B8-F7A28EF9FEB4}" destId="{0C4BF35A-707C-41AA-9A7D-78585BF73C9E}" srcOrd="0" destOrd="0" presId="urn:microsoft.com/office/officeart/2016/7/layout/VerticalDownArrowProcess"/>
    <dgm:cxn modelId="{8DF37634-6277-4E46-9785-828BA672AA64}" type="presParOf" srcId="{0C4BF35A-707C-41AA-9A7D-78585BF73C9E}" destId="{78DA1DBB-30F3-4954-AB1A-A01FB1C5F563}" srcOrd="0" destOrd="0" presId="urn:microsoft.com/office/officeart/2016/7/layout/VerticalDownArrowProcess"/>
    <dgm:cxn modelId="{8636A0B5-FE30-4296-9734-95832785DFB0}" type="presParOf" srcId="{0C4BF35A-707C-41AA-9A7D-78585BF73C9E}" destId="{E700763E-BBF9-497C-9E6E-D3BF148429CE}" srcOrd="1" destOrd="0" presId="urn:microsoft.com/office/officeart/2016/7/layout/VerticalDownArrowProcess"/>
    <dgm:cxn modelId="{D8B7FBF3-0B1B-4EA3-8504-011CA5424C1F}" type="presParOf" srcId="{AABF96E5-64EA-4C38-B9B8-F7A28EF9FEB4}" destId="{9147C68C-BBE8-4BAE-AA53-8B08BA67E96A}" srcOrd="1" destOrd="0" presId="urn:microsoft.com/office/officeart/2016/7/layout/VerticalDownArrowProcess"/>
    <dgm:cxn modelId="{09CA44A3-9D7E-482A-92B9-CA2B0D895F6D}" type="presParOf" srcId="{AABF96E5-64EA-4C38-B9B8-F7A28EF9FEB4}" destId="{0929EB18-5FC6-4720-A8D9-F82399AA7F66}" srcOrd="2" destOrd="0" presId="urn:microsoft.com/office/officeart/2016/7/layout/VerticalDownArrowProcess"/>
    <dgm:cxn modelId="{43792DAE-29C6-4B38-AFAB-0996F9E857F5}" type="presParOf" srcId="{0929EB18-5FC6-4720-A8D9-F82399AA7F66}" destId="{E41820B2-DA26-449E-9AAA-C88225C4AB88}" srcOrd="0" destOrd="0" presId="urn:microsoft.com/office/officeart/2016/7/layout/VerticalDownArrowProcess"/>
    <dgm:cxn modelId="{F51DAE4C-E448-4D0B-A75F-4395D36F3CDB}" type="presParOf" srcId="{0929EB18-5FC6-4720-A8D9-F82399AA7F66}" destId="{1482AAA0-B705-4A28-ADAC-160E8443B3C6}" srcOrd="1" destOrd="0" presId="urn:microsoft.com/office/officeart/2016/7/layout/VerticalDownArrowProcess"/>
    <dgm:cxn modelId="{6C443E2A-F07B-4137-B5C8-4CB12F87FF99}" type="presParOf" srcId="{0929EB18-5FC6-4720-A8D9-F82399AA7F66}" destId="{C60202D4-AAEC-46A8-9EB6-218FAF2C73C3}" srcOrd="2" destOrd="0" presId="urn:microsoft.com/office/officeart/2016/7/layout/VerticalDownArrowProcess"/>
    <dgm:cxn modelId="{6DA58882-7283-4CF9-A32C-2E500CF0815F}" type="presParOf" srcId="{AABF96E5-64EA-4C38-B9B8-F7A28EF9FEB4}" destId="{5BE05E55-2045-469F-A7BA-75A70E2443EC}" srcOrd="3" destOrd="0" presId="urn:microsoft.com/office/officeart/2016/7/layout/VerticalDownArrowProcess"/>
    <dgm:cxn modelId="{3B02879A-4040-4740-A805-5992D5E98631}" type="presParOf" srcId="{AABF96E5-64EA-4C38-B9B8-F7A28EF9FEB4}" destId="{3951DA19-0365-4691-A1BE-504E74CF40BB}" srcOrd="4" destOrd="0" presId="urn:microsoft.com/office/officeart/2016/7/layout/VerticalDownArrowProcess"/>
    <dgm:cxn modelId="{A19B30D8-EFCA-49A7-82CB-059F62DA0FC3}" type="presParOf" srcId="{3951DA19-0365-4691-A1BE-504E74CF40BB}" destId="{942EBD5B-16E9-4552-A0C5-B85741B9EA49}" srcOrd="0" destOrd="0" presId="urn:microsoft.com/office/officeart/2016/7/layout/VerticalDownArrowProcess"/>
    <dgm:cxn modelId="{8B44AF99-4503-4A05-8E18-C9B67ADE63A0}" type="presParOf" srcId="{3951DA19-0365-4691-A1BE-504E74CF40BB}" destId="{047289F5-2F99-4CA4-AB1C-D246A3B46D6D}" srcOrd="1" destOrd="0" presId="urn:microsoft.com/office/officeart/2016/7/layout/VerticalDownArrowProcess"/>
    <dgm:cxn modelId="{45EAE056-AEF4-4ACF-9C53-1D6F02963470}" type="presParOf" srcId="{3951DA19-0365-4691-A1BE-504E74CF40BB}" destId="{B5DB2CE2-C3E8-44F1-9699-1CB10AD0C54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BC27D-7458-4576-B879-42A43AD8008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1668EBC-6F38-48C8-8C5B-EA78590003F7}">
      <dgm:prSet/>
      <dgm:spPr/>
      <dgm:t>
        <a:bodyPr/>
        <a:lstStyle/>
        <a:p>
          <a:r>
            <a:rPr lang="en-US" b="1"/>
            <a:t>Goal</a:t>
          </a:r>
          <a:r>
            <a:rPr lang="en-US"/>
            <a:t>: Demonstrate an understanding of a podcast including structure, critical elements, purpose, and preferred qualities.</a:t>
          </a:r>
        </a:p>
      </dgm:t>
    </dgm:pt>
    <dgm:pt modelId="{8D496BBB-1E37-4A49-B0D7-C456AFF025D0}" type="parTrans" cxnId="{31887923-7017-4DC1-B5BB-9F93BB437FB7}">
      <dgm:prSet/>
      <dgm:spPr/>
      <dgm:t>
        <a:bodyPr/>
        <a:lstStyle/>
        <a:p>
          <a:endParaRPr lang="en-US"/>
        </a:p>
      </dgm:t>
    </dgm:pt>
    <dgm:pt modelId="{8531BFE3-8771-4354-93D7-BBA10AF6AF7A}" type="sibTrans" cxnId="{31887923-7017-4DC1-B5BB-9F93BB437FB7}">
      <dgm:prSet/>
      <dgm:spPr/>
      <dgm:t>
        <a:bodyPr/>
        <a:lstStyle/>
        <a:p>
          <a:endParaRPr lang="en-US"/>
        </a:p>
      </dgm:t>
    </dgm:pt>
    <dgm:pt modelId="{847C6C52-D431-45A9-AD8A-E4C6630D1826}">
      <dgm:prSet/>
      <dgm:spPr/>
      <dgm:t>
        <a:bodyPr/>
        <a:lstStyle/>
        <a:p>
          <a:r>
            <a:rPr lang="en-US" b="1"/>
            <a:t>Essential question</a:t>
          </a:r>
          <a:r>
            <a:rPr lang="en-US"/>
            <a:t> (genre study) - When is a podcast a preferred mode of sharing information?</a:t>
          </a:r>
        </a:p>
      </dgm:t>
    </dgm:pt>
    <dgm:pt modelId="{3CD33776-7BAF-47EF-866B-6F3F28D9FEAA}" type="parTrans" cxnId="{81FC77BD-9C81-4D61-B45C-E451478166B5}">
      <dgm:prSet/>
      <dgm:spPr/>
      <dgm:t>
        <a:bodyPr/>
        <a:lstStyle/>
        <a:p>
          <a:endParaRPr lang="en-US"/>
        </a:p>
      </dgm:t>
    </dgm:pt>
    <dgm:pt modelId="{FCBF9CF4-A4E2-4FEE-9839-372F78537A6D}" type="sibTrans" cxnId="{81FC77BD-9C81-4D61-B45C-E451478166B5}">
      <dgm:prSet/>
      <dgm:spPr/>
      <dgm:t>
        <a:bodyPr/>
        <a:lstStyle/>
        <a:p>
          <a:endParaRPr lang="en-US"/>
        </a:p>
      </dgm:t>
    </dgm:pt>
    <dgm:pt modelId="{761EDC3F-0B48-4396-9624-C585504A3248}" type="pres">
      <dgm:prSet presAssocID="{9C3BC27D-7458-4576-B879-42A43AD800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CD7B3-3B42-4169-9E23-3770C7874313}" type="pres">
      <dgm:prSet presAssocID="{11668EBC-6F38-48C8-8C5B-EA78590003F7}" presName="hierRoot1" presStyleCnt="0"/>
      <dgm:spPr/>
    </dgm:pt>
    <dgm:pt modelId="{0FFC3A57-81E3-42D9-BB4C-A809AF5CE08F}" type="pres">
      <dgm:prSet presAssocID="{11668EBC-6F38-48C8-8C5B-EA78590003F7}" presName="composite" presStyleCnt="0"/>
      <dgm:spPr/>
    </dgm:pt>
    <dgm:pt modelId="{8F66A2F1-3C97-4238-9E7F-CB83E7DAAFC8}" type="pres">
      <dgm:prSet presAssocID="{11668EBC-6F38-48C8-8C5B-EA78590003F7}" presName="background" presStyleLbl="node0" presStyleIdx="0" presStyleCnt="2"/>
      <dgm:spPr/>
    </dgm:pt>
    <dgm:pt modelId="{25F372E5-8458-4ABE-8D29-3806F8E69F21}" type="pres">
      <dgm:prSet presAssocID="{11668EBC-6F38-48C8-8C5B-EA78590003F7}" presName="text" presStyleLbl="fgAcc0" presStyleIdx="0" presStyleCnt="2">
        <dgm:presLayoutVars>
          <dgm:chPref val="3"/>
        </dgm:presLayoutVars>
      </dgm:prSet>
      <dgm:spPr/>
    </dgm:pt>
    <dgm:pt modelId="{002375C8-4B77-4D9D-B387-F2090C2A496A}" type="pres">
      <dgm:prSet presAssocID="{11668EBC-6F38-48C8-8C5B-EA78590003F7}" presName="hierChild2" presStyleCnt="0"/>
      <dgm:spPr/>
    </dgm:pt>
    <dgm:pt modelId="{838AF30D-72AC-4DEF-B956-7737603E6BCF}" type="pres">
      <dgm:prSet presAssocID="{847C6C52-D431-45A9-AD8A-E4C6630D1826}" presName="hierRoot1" presStyleCnt="0"/>
      <dgm:spPr/>
    </dgm:pt>
    <dgm:pt modelId="{58CBED19-D9E2-41A6-99E7-F8752A0073AB}" type="pres">
      <dgm:prSet presAssocID="{847C6C52-D431-45A9-AD8A-E4C6630D1826}" presName="composite" presStyleCnt="0"/>
      <dgm:spPr/>
    </dgm:pt>
    <dgm:pt modelId="{9DE73F17-FB89-445C-8AF9-2D13C7E31573}" type="pres">
      <dgm:prSet presAssocID="{847C6C52-D431-45A9-AD8A-E4C6630D1826}" presName="background" presStyleLbl="node0" presStyleIdx="1" presStyleCnt="2"/>
      <dgm:spPr/>
    </dgm:pt>
    <dgm:pt modelId="{F4A16027-E7C2-46AD-B67A-B93F9C19986F}" type="pres">
      <dgm:prSet presAssocID="{847C6C52-D431-45A9-AD8A-E4C6630D1826}" presName="text" presStyleLbl="fgAcc0" presStyleIdx="1" presStyleCnt="2">
        <dgm:presLayoutVars>
          <dgm:chPref val="3"/>
        </dgm:presLayoutVars>
      </dgm:prSet>
      <dgm:spPr/>
    </dgm:pt>
    <dgm:pt modelId="{FD83313A-0593-460F-993C-4CB820A86EBA}" type="pres">
      <dgm:prSet presAssocID="{847C6C52-D431-45A9-AD8A-E4C6630D1826}" presName="hierChild2" presStyleCnt="0"/>
      <dgm:spPr/>
    </dgm:pt>
  </dgm:ptLst>
  <dgm:cxnLst>
    <dgm:cxn modelId="{CC645907-990E-4BF5-880A-16FBC4BD5DAB}" type="presOf" srcId="{11668EBC-6F38-48C8-8C5B-EA78590003F7}" destId="{25F372E5-8458-4ABE-8D29-3806F8E69F21}" srcOrd="0" destOrd="0" presId="urn:microsoft.com/office/officeart/2005/8/layout/hierarchy1"/>
    <dgm:cxn modelId="{31887923-7017-4DC1-B5BB-9F93BB437FB7}" srcId="{9C3BC27D-7458-4576-B879-42A43AD80089}" destId="{11668EBC-6F38-48C8-8C5B-EA78590003F7}" srcOrd="0" destOrd="0" parTransId="{8D496BBB-1E37-4A49-B0D7-C456AFF025D0}" sibTransId="{8531BFE3-8771-4354-93D7-BBA10AF6AF7A}"/>
    <dgm:cxn modelId="{2587AE70-18D9-4CFE-89EA-98BF4C672B42}" type="presOf" srcId="{847C6C52-D431-45A9-AD8A-E4C6630D1826}" destId="{F4A16027-E7C2-46AD-B67A-B93F9C19986F}" srcOrd="0" destOrd="0" presId="urn:microsoft.com/office/officeart/2005/8/layout/hierarchy1"/>
    <dgm:cxn modelId="{81FC77BD-9C81-4D61-B45C-E451478166B5}" srcId="{9C3BC27D-7458-4576-B879-42A43AD80089}" destId="{847C6C52-D431-45A9-AD8A-E4C6630D1826}" srcOrd="1" destOrd="0" parTransId="{3CD33776-7BAF-47EF-866B-6F3F28D9FEAA}" sibTransId="{FCBF9CF4-A4E2-4FEE-9839-372F78537A6D}"/>
    <dgm:cxn modelId="{CA1437FE-B0A0-4817-99D1-1F4710F7B6CE}" type="presOf" srcId="{9C3BC27D-7458-4576-B879-42A43AD80089}" destId="{761EDC3F-0B48-4396-9624-C585504A3248}" srcOrd="0" destOrd="0" presId="urn:microsoft.com/office/officeart/2005/8/layout/hierarchy1"/>
    <dgm:cxn modelId="{6E321FAD-6E24-4A65-80F4-C525E500F3AB}" type="presParOf" srcId="{761EDC3F-0B48-4396-9624-C585504A3248}" destId="{341CD7B3-3B42-4169-9E23-3770C7874313}" srcOrd="0" destOrd="0" presId="urn:microsoft.com/office/officeart/2005/8/layout/hierarchy1"/>
    <dgm:cxn modelId="{10D308A1-2853-4FCF-B4DF-98D652913BD1}" type="presParOf" srcId="{341CD7B3-3B42-4169-9E23-3770C7874313}" destId="{0FFC3A57-81E3-42D9-BB4C-A809AF5CE08F}" srcOrd="0" destOrd="0" presId="urn:microsoft.com/office/officeart/2005/8/layout/hierarchy1"/>
    <dgm:cxn modelId="{1CA97A35-AC36-4F01-893A-1C85F5A323D8}" type="presParOf" srcId="{0FFC3A57-81E3-42D9-BB4C-A809AF5CE08F}" destId="{8F66A2F1-3C97-4238-9E7F-CB83E7DAAFC8}" srcOrd="0" destOrd="0" presId="urn:microsoft.com/office/officeart/2005/8/layout/hierarchy1"/>
    <dgm:cxn modelId="{280168C5-95D9-411B-9B53-56D472C0F30D}" type="presParOf" srcId="{0FFC3A57-81E3-42D9-BB4C-A809AF5CE08F}" destId="{25F372E5-8458-4ABE-8D29-3806F8E69F21}" srcOrd="1" destOrd="0" presId="urn:microsoft.com/office/officeart/2005/8/layout/hierarchy1"/>
    <dgm:cxn modelId="{3A9EB3BA-0A84-467B-A681-94824893D289}" type="presParOf" srcId="{341CD7B3-3B42-4169-9E23-3770C7874313}" destId="{002375C8-4B77-4D9D-B387-F2090C2A496A}" srcOrd="1" destOrd="0" presId="urn:microsoft.com/office/officeart/2005/8/layout/hierarchy1"/>
    <dgm:cxn modelId="{C6575CA6-8E8E-4BAC-829A-6BB0479D78D5}" type="presParOf" srcId="{761EDC3F-0B48-4396-9624-C585504A3248}" destId="{838AF30D-72AC-4DEF-B956-7737603E6BCF}" srcOrd="1" destOrd="0" presId="urn:microsoft.com/office/officeart/2005/8/layout/hierarchy1"/>
    <dgm:cxn modelId="{5C4FFD1A-43AF-4030-84DB-76F96B4ADBE6}" type="presParOf" srcId="{838AF30D-72AC-4DEF-B956-7737603E6BCF}" destId="{58CBED19-D9E2-41A6-99E7-F8752A0073AB}" srcOrd="0" destOrd="0" presId="urn:microsoft.com/office/officeart/2005/8/layout/hierarchy1"/>
    <dgm:cxn modelId="{DC823190-B7D5-4D5B-BBA6-B19930E2D7B2}" type="presParOf" srcId="{58CBED19-D9E2-41A6-99E7-F8752A0073AB}" destId="{9DE73F17-FB89-445C-8AF9-2D13C7E31573}" srcOrd="0" destOrd="0" presId="urn:microsoft.com/office/officeart/2005/8/layout/hierarchy1"/>
    <dgm:cxn modelId="{5BAB6CBA-F5A9-4FDA-B1C8-703C8804CE87}" type="presParOf" srcId="{58CBED19-D9E2-41A6-99E7-F8752A0073AB}" destId="{F4A16027-E7C2-46AD-B67A-B93F9C19986F}" srcOrd="1" destOrd="0" presId="urn:microsoft.com/office/officeart/2005/8/layout/hierarchy1"/>
    <dgm:cxn modelId="{349349D8-B0F0-462D-8486-A82F0E3C7D42}" type="presParOf" srcId="{838AF30D-72AC-4DEF-B956-7737603E6BCF}" destId="{FD83313A-0593-460F-993C-4CB820A86E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13EEE-8BF0-4BF7-9A8C-B664ED11CA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A65FE45-304D-404C-9FAA-73CA4A985BC8}">
      <dgm:prSet/>
      <dgm:spPr/>
      <dgm:t>
        <a:bodyPr/>
        <a:lstStyle/>
        <a:p>
          <a:r>
            <a:rPr lang="en-US"/>
            <a:t>SPEAKING AND LISTENING: </a:t>
          </a:r>
          <a:r>
            <a:rPr lang="en-US" i="1"/>
            <a:t>Comprehension and Collaboration</a:t>
          </a:r>
          <a:endParaRPr lang="en-US"/>
        </a:p>
      </dgm:t>
    </dgm:pt>
    <dgm:pt modelId="{47E026BE-9F51-4765-9A6F-3AECA3782AC7}" type="parTrans" cxnId="{ED6301EC-A766-43CA-9ADE-16AF5A70FD81}">
      <dgm:prSet/>
      <dgm:spPr/>
      <dgm:t>
        <a:bodyPr/>
        <a:lstStyle/>
        <a:p>
          <a:endParaRPr lang="en-US"/>
        </a:p>
      </dgm:t>
    </dgm:pt>
    <dgm:pt modelId="{FC6CA824-93E3-4AF1-800E-969DE821B9F5}" type="sibTrans" cxnId="{ED6301EC-A766-43CA-9ADE-16AF5A70FD81}">
      <dgm:prSet/>
      <dgm:spPr/>
      <dgm:t>
        <a:bodyPr/>
        <a:lstStyle/>
        <a:p>
          <a:endParaRPr lang="en-US"/>
        </a:p>
      </dgm:t>
    </dgm:pt>
    <dgm:pt modelId="{7692BD7B-1F3F-42D6-8E86-F5C4104CE11F}">
      <dgm:prSet/>
      <dgm:spPr/>
      <dgm:t>
        <a:bodyPr/>
        <a:lstStyle/>
        <a:p>
          <a:r>
            <a:rPr lang="en-US" b="1"/>
            <a:t>SL.1</a:t>
          </a:r>
          <a:r>
            <a:rPr lang="en-US"/>
            <a:t>: Prepare for and participate in conversations across a range of topics, types, and forums, building on others’ ideas and expressing their own.</a:t>
          </a:r>
        </a:p>
      </dgm:t>
    </dgm:pt>
    <dgm:pt modelId="{8936ADF8-678C-4196-8F8E-F38A9360FBE2}" type="parTrans" cxnId="{7F5F1136-B5B3-455F-B96C-D5036C5F9A47}">
      <dgm:prSet/>
      <dgm:spPr/>
      <dgm:t>
        <a:bodyPr/>
        <a:lstStyle/>
        <a:p>
          <a:endParaRPr lang="en-US"/>
        </a:p>
      </dgm:t>
    </dgm:pt>
    <dgm:pt modelId="{86B01A2F-40A6-4241-8137-582DA429DE6E}" type="sibTrans" cxnId="{7F5F1136-B5B3-455F-B96C-D5036C5F9A47}">
      <dgm:prSet/>
      <dgm:spPr/>
      <dgm:t>
        <a:bodyPr/>
        <a:lstStyle/>
        <a:p>
          <a:endParaRPr lang="en-US"/>
        </a:p>
      </dgm:t>
    </dgm:pt>
    <dgm:pt modelId="{C530E335-A52A-4088-9D1C-3D4D1DF3825F}" type="pres">
      <dgm:prSet presAssocID="{24813EEE-8BF0-4BF7-9A8C-B664ED11CA8C}" presName="root" presStyleCnt="0">
        <dgm:presLayoutVars>
          <dgm:dir/>
          <dgm:resizeHandles val="exact"/>
        </dgm:presLayoutVars>
      </dgm:prSet>
      <dgm:spPr/>
    </dgm:pt>
    <dgm:pt modelId="{88E98115-AB1A-48BC-A130-247C95A63B04}" type="pres">
      <dgm:prSet presAssocID="{4A65FE45-304D-404C-9FAA-73CA4A985BC8}" presName="compNode" presStyleCnt="0"/>
      <dgm:spPr/>
    </dgm:pt>
    <dgm:pt modelId="{EF540AB5-8A9A-4CB1-9886-68D0D55DF4E5}" type="pres">
      <dgm:prSet presAssocID="{4A65FE45-304D-404C-9FAA-73CA4A985BC8}" presName="bgRect" presStyleLbl="bgShp" presStyleIdx="0" presStyleCnt="2"/>
      <dgm:spPr/>
    </dgm:pt>
    <dgm:pt modelId="{C0DE7B42-DA46-4F15-B407-930C5D3896EF}" type="pres">
      <dgm:prSet presAssocID="{4A65FE45-304D-404C-9FAA-73CA4A985B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4B25414-E8B4-42E9-A79C-6EB82C55AD87}" type="pres">
      <dgm:prSet presAssocID="{4A65FE45-304D-404C-9FAA-73CA4A985BC8}" presName="spaceRect" presStyleCnt="0"/>
      <dgm:spPr/>
    </dgm:pt>
    <dgm:pt modelId="{D3E3D9E0-0001-4E13-9BF4-98D8DB8E3B51}" type="pres">
      <dgm:prSet presAssocID="{4A65FE45-304D-404C-9FAA-73CA4A985BC8}" presName="parTx" presStyleLbl="revTx" presStyleIdx="0" presStyleCnt="2">
        <dgm:presLayoutVars>
          <dgm:chMax val="0"/>
          <dgm:chPref val="0"/>
        </dgm:presLayoutVars>
      </dgm:prSet>
      <dgm:spPr/>
    </dgm:pt>
    <dgm:pt modelId="{406E5F7C-96F7-4093-B384-2EEB78C1DA80}" type="pres">
      <dgm:prSet presAssocID="{FC6CA824-93E3-4AF1-800E-969DE821B9F5}" presName="sibTrans" presStyleCnt="0"/>
      <dgm:spPr/>
    </dgm:pt>
    <dgm:pt modelId="{5EB63455-E8B3-4905-A93A-312F8F2930DD}" type="pres">
      <dgm:prSet presAssocID="{7692BD7B-1F3F-42D6-8E86-F5C4104CE11F}" presName="compNode" presStyleCnt="0"/>
      <dgm:spPr/>
    </dgm:pt>
    <dgm:pt modelId="{449573E4-8B46-4EB9-A33B-B95AC68B5D93}" type="pres">
      <dgm:prSet presAssocID="{7692BD7B-1F3F-42D6-8E86-F5C4104CE11F}" presName="bgRect" presStyleLbl="bgShp" presStyleIdx="1" presStyleCnt="2"/>
      <dgm:spPr/>
    </dgm:pt>
    <dgm:pt modelId="{E9183B18-C836-4BB9-A374-07D7FADB6BF3}" type="pres">
      <dgm:prSet presAssocID="{7692BD7B-1F3F-42D6-8E86-F5C4104CE11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EF4EDE4-FB64-4102-940E-6094C37DF8AC}" type="pres">
      <dgm:prSet presAssocID="{7692BD7B-1F3F-42D6-8E86-F5C4104CE11F}" presName="spaceRect" presStyleCnt="0"/>
      <dgm:spPr/>
    </dgm:pt>
    <dgm:pt modelId="{A65F259F-8494-47BB-9418-8AF20DE7C343}" type="pres">
      <dgm:prSet presAssocID="{7692BD7B-1F3F-42D6-8E86-F5C4104CE11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28F8426-B790-4D3B-BFA8-ACC5845818D4}" type="presOf" srcId="{24813EEE-8BF0-4BF7-9A8C-B664ED11CA8C}" destId="{C530E335-A52A-4088-9D1C-3D4D1DF3825F}" srcOrd="0" destOrd="0" presId="urn:microsoft.com/office/officeart/2018/2/layout/IconVerticalSolidList"/>
    <dgm:cxn modelId="{7F5F1136-B5B3-455F-B96C-D5036C5F9A47}" srcId="{24813EEE-8BF0-4BF7-9A8C-B664ED11CA8C}" destId="{7692BD7B-1F3F-42D6-8E86-F5C4104CE11F}" srcOrd="1" destOrd="0" parTransId="{8936ADF8-678C-4196-8F8E-F38A9360FBE2}" sibTransId="{86B01A2F-40A6-4241-8137-582DA429DE6E}"/>
    <dgm:cxn modelId="{B172908C-8820-4F2D-BD2C-D0BFB47C0324}" type="presOf" srcId="{4A65FE45-304D-404C-9FAA-73CA4A985BC8}" destId="{D3E3D9E0-0001-4E13-9BF4-98D8DB8E3B51}" srcOrd="0" destOrd="0" presId="urn:microsoft.com/office/officeart/2018/2/layout/IconVerticalSolidList"/>
    <dgm:cxn modelId="{37B520A7-EF5B-4CC7-B5A0-FE2EDD810B7A}" type="presOf" srcId="{7692BD7B-1F3F-42D6-8E86-F5C4104CE11F}" destId="{A65F259F-8494-47BB-9418-8AF20DE7C343}" srcOrd="0" destOrd="0" presId="urn:microsoft.com/office/officeart/2018/2/layout/IconVerticalSolidList"/>
    <dgm:cxn modelId="{ED6301EC-A766-43CA-9ADE-16AF5A70FD81}" srcId="{24813EEE-8BF0-4BF7-9A8C-B664ED11CA8C}" destId="{4A65FE45-304D-404C-9FAA-73CA4A985BC8}" srcOrd="0" destOrd="0" parTransId="{47E026BE-9F51-4765-9A6F-3AECA3782AC7}" sibTransId="{FC6CA824-93E3-4AF1-800E-969DE821B9F5}"/>
    <dgm:cxn modelId="{1B985708-7C77-4D79-8625-C4A1BE2E868B}" type="presParOf" srcId="{C530E335-A52A-4088-9D1C-3D4D1DF3825F}" destId="{88E98115-AB1A-48BC-A130-247C95A63B04}" srcOrd="0" destOrd="0" presId="urn:microsoft.com/office/officeart/2018/2/layout/IconVerticalSolidList"/>
    <dgm:cxn modelId="{DF9F42C2-FBE2-41DD-BD8D-FDA3263E0CBE}" type="presParOf" srcId="{88E98115-AB1A-48BC-A130-247C95A63B04}" destId="{EF540AB5-8A9A-4CB1-9886-68D0D55DF4E5}" srcOrd="0" destOrd="0" presId="urn:microsoft.com/office/officeart/2018/2/layout/IconVerticalSolidList"/>
    <dgm:cxn modelId="{44BB08C1-0399-49A7-9697-38C0B46D59E2}" type="presParOf" srcId="{88E98115-AB1A-48BC-A130-247C95A63B04}" destId="{C0DE7B42-DA46-4F15-B407-930C5D3896EF}" srcOrd="1" destOrd="0" presId="urn:microsoft.com/office/officeart/2018/2/layout/IconVerticalSolidList"/>
    <dgm:cxn modelId="{FBE44639-F5C2-420E-AA05-305ED6501F43}" type="presParOf" srcId="{88E98115-AB1A-48BC-A130-247C95A63B04}" destId="{94B25414-E8B4-42E9-A79C-6EB82C55AD87}" srcOrd="2" destOrd="0" presId="urn:microsoft.com/office/officeart/2018/2/layout/IconVerticalSolidList"/>
    <dgm:cxn modelId="{44B3DFE3-C427-4381-B22B-24FF79A5FF42}" type="presParOf" srcId="{88E98115-AB1A-48BC-A130-247C95A63B04}" destId="{D3E3D9E0-0001-4E13-9BF4-98D8DB8E3B51}" srcOrd="3" destOrd="0" presId="urn:microsoft.com/office/officeart/2018/2/layout/IconVerticalSolidList"/>
    <dgm:cxn modelId="{A9FF5A1E-2AB9-4F61-940B-3866C1DEAC7B}" type="presParOf" srcId="{C530E335-A52A-4088-9D1C-3D4D1DF3825F}" destId="{406E5F7C-96F7-4093-B384-2EEB78C1DA80}" srcOrd="1" destOrd="0" presId="urn:microsoft.com/office/officeart/2018/2/layout/IconVerticalSolidList"/>
    <dgm:cxn modelId="{0A6C2586-929F-40EB-B2A5-25D2EE122DD8}" type="presParOf" srcId="{C530E335-A52A-4088-9D1C-3D4D1DF3825F}" destId="{5EB63455-E8B3-4905-A93A-312F8F2930DD}" srcOrd="2" destOrd="0" presId="urn:microsoft.com/office/officeart/2018/2/layout/IconVerticalSolidList"/>
    <dgm:cxn modelId="{447004BC-7AEE-4CB8-B543-ABC28F09E3B8}" type="presParOf" srcId="{5EB63455-E8B3-4905-A93A-312F8F2930DD}" destId="{449573E4-8B46-4EB9-A33B-B95AC68B5D93}" srcOrd="0" destOrd="0" presId="urn:microsoft.com/office/officeart/2018/2/layout/IconVerticalSolidList"/>
    <dgm:cxn modelId="{8C41AAE1-BB4D-4ABC-882B-F0D14ABAB9DE}" type="presParOf" srcId="{5EB63455-E8B3-4905-A93A-312F8F2930DD}" destId="{E9183B18-C836-4BB9-A374-07D7FADB6BF3}" srcOrd="1" destOrd="0" presId="urn:microsoft.com/office/officeart/2018/2/layout/IconVerticalSolidList"/>
    <dgm:cxn modelId="{AEE62BC5-7F44-4708-BD01-624451EE1D68}" type="presParOf" srcId="{5EB63455-E8B3-4905-A93A-312F8F2930DD}" destId="{BEF4EDE4-FB64-4102-940E-6094C37DF8AC}" srcOrd="2" destOrd="0" presId="urn:microsoft.com/office/officeart/2018/2/layout/IconVerticalSolidList"/>
    <dgm:cxn modelId="{7770C3E2-DB66-4B1F-B84F-3089C56B921C}" type="presParOf" srcId="{5EB63455-E8B3-4905-A93A-312F8F2930DD}" destId="{A65F259F-8494-47BB-9418-8AF20DE7C3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04417-339E-4FC0-811C-1F1F14EAB6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7D4E154-35F0-4400-BB34-8E6D367364C3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Jon Graham</a:t>
          </a:r>
          <a:r>
            <a:rPr lang="en-US"/>
            <a:t> Elementary Digital Learning Specialist</a:t>
          </a:r>
        </a:p>
      </dgm:t>
    </dgm:pt>
    <dgm:pt modelId="{84083A50-1E88-4D41-8E59-F5B373E50F1B}" type="parTrans" cxnId="{E920BF97-B6C3-4395-BF86-0318B0053779}">
      <dgm:prSet/>
      <dgm:spPr/>
      <dgm:t>
        <a:bodyPr/>
        <a:lstStyle/>
        <a:p>
          <a:endParaRPr lang="en-US"/>
        </a:p>
      </dgm:t>
    </dgm:pt>
    <dgm:pt modelId="{3CA64BEE-EBD2-445F-A843-EE891B7613C1}" type="sibTrans" cxnId="{E920BF97-B6C3-4395-BF86-0318B0053779}">
      <dgm:prSet/>
      <dgm:spPr/>
      <dgm:t>
        <a:bodyPr/>
        <a:lstStyle/>
        <a:p>
          <a:endParaRPr lang="en-US"/>
        </a:p>
      </dgm:t>
    </dgm:pt>
    <dgm:pt modelId="{20DCB636-871C-40CB-8616-753A3A1F984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Emma-Marie Banks</a:t>
          </a:r>
          <a:r>
            <a:rPr lang="en-US"/>
            <a:t> Secondary Digital Learning Specialist</a:t>
          </a:r>
        </a:p>
      </dgm:t>
    </dgm:pt>
    <dgm:pt modelId="{B1CEDF15-D639-4A97-93EC-FA877A4C02E2}" type="parTrans" cxnId="{420AB95B-72BD-4374-BAC6-61B4EA3BD69D}">
      <dgm:prSet/>
      <dgm:spPr/>
      <dgm:t>
        <a:bodyPr/>
        <a:lstStyle/>
        <a:p>
          <a:endParaRPr lang="en-US"/>
        </a:p>
      </dgm:t>
    </dgm:pt>
    <dgm:pt modelId="{669BC282-C1AC-4B60-AA1B-AE8E69BF2A5D}" type="sibTrans" cxnId="{420AB95B-72BD-4374-BAC6-61B4EA3BD69D}">
      <dgm:prSet/>
      <dgm:spPr/>
      <dgm:t>
        <a:bodyPr/>
        <a:lstStyle/>
        <a:p>
          <a:endParaRPr lang="en-US"/>
        </a:p>
      </dgm:t>
    </dgm:pt>
    <dgm:pt modelId="{C3AEE8CC-00A0-4A68-A140-0AE71571AA53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Morgan Dunton </a:t>
          </a:r>
          <a:r>
            <a:rPr lang="en-US"/>
            <a:t>English Language Arts Specialist, Grades 6-12</a:t>
          </a:r>
        </a:p>
        <a:p>
          <a:r>
            <a:rPr lang="en-US">
              <a:hlinkClick xmlns:r="http://schemas.openxmlformats.org/officeDocument/2006/relationships" r:id="rId4"/>
            </a:rPr>
            <a:t>https://forms.gle/etDeRHow4Je613LF9</a:t>
          </a:r>
          <a:r>
            <a:rPr lang="en-US"/>
            <a:t> </a:t>
          </a:r>
        </a:p>
      </dgm:t>
    </dgm:pt>
    <dgm:pt modelId="{42F4915F-A133-427B-8DBD-8F3C349C44F0}" type="parTrans" cxnId="{21C3F832-65C7-4DD2-A4EE-22E0B348A414}">
      <dgm:prSet/>
      <dgm:spPr/>
      <dgm:t>
        <a:bodyPr/>
        <a:lstStyle/>
        <a:p>
          <a:endParaRPr lang="en-US"/>
        </a:p>
      </dgm:t>
    </dgm:pt>
    <dgm:pt modelId="{42A9665C-F904-4521-9A04-3B0AC83EBFCD}" type="sibTrans" cxnId="{21C3F832-65C7-4DD2-A4EE-22E0B348A414}">
      <dgm:prSet/>
      <dgm:spPr/>
      <dgm:t>
        <a:bodyPr/>
        <a:lstStyle/>
        <a:p>
          <a:endParaRPr lang="en-US"/>
        </a:p>
      </dgm:t>
    </dgm:pt>
    <dgm:pt modelId="{4FEFF54C-57CF-4FAD-9D86-628A38D4B3E0}" type="pres">
      <dgm:prSet presAssocID="{E6004417-339E-4FC0-811C-1F1F14EAB689}" presName="root" presStyleCnt="0">
        <dgm:presLayoutVars>
          <dgm:dir/>
          <dgm:resizeHandles val="exact"/>
        </dgm:presLayoutVars>
      </dgm:prSet>
      <dgm:spPr/>
    </dgm:pt>
    <dgm:pt modelId="{766CCA6B-6DE0-4B64-9B9B-EFFBAF9E0A6D}" type="pres">
      <dgm:prSet presAssocID="{07D4E154-35F0-4400-BB34-8E6D367364C3}" presName="compNode" presStyleCnt="0"/>
      <dgm:spPr/>
    </dgm:pt>
    <dgm:pt modelId="{024DBA20-6F7D-4819-BBCC-A9E339D8A1EC}" type="pres">
      <dgm:prSet presAssocID="{07D4E154-35F0-4400-BB34-8E6D367364C3}" presName="bgRect" presStyleLbl="bgShp" presStyleIdx="0" presStyleCnt="3"/>
      <dgm:spPr/>
    </dgm:pt>
    <dgm:pt modelId="{DF5D5B7D-34E5-4D7E-AE8A-9352324309B6}" type="pres">
      <dgm:prSet presAssocID="{07D4E154-35F0-4400-BB34-8E6D367364C3}" presName="iconRect" presStyleLbl="node1" presStyleIdx="0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7AE4C074-13FA-428C-92E8-C79127135D16}" type="pres">
      <dgm:prSet presAssocID="{07D4E154-35F0-4400-BB34-8E6D367364C3}" presName="spaceRect" presStyleCnt="0"/>
      <dgm:spPr/>
    </dgm:pt>
    <dgm:pt modelId="{9A409E36-EA8D-4727-8321-78F89C03F616}" type="pres">
      <dgm:prSet presAssocID="{07D4E154-35F0-4400-BB34-8E6D367364C3}" presName="parTx" presStyleLbl="revTx" presStyleIdx="0" presStyleCnt="3">
        <dgm:presLayoutVars>
          <dgm:chMax val="0"/>
          <dgm:chPref val="0"/>
        </dgm:presLayoutVars>
      </dgm:prSet>
      <dgm:spPr/>
    </dgm:pt>
    <dgm:pt modelId="{41031E1A-74BC-44B7-A391-93518D95D541}" type="pres">
      <dgm:prSet presAssocID="{3CA64BEE-EBD2-445F-A843-EE891B7613C1}" presName="sibTrans" presStyleCnt="0"/>
      <dgm:spPr/>
    </dgm:pt>
    <dgm:pt modelId="{5B7CBFB0-C017-469F-9246-B4BC5A94B168}" type="pres">
      <dgm:prSet presAssocID="{20DCB636-871C-40CB-8616-753A3A1F9844}" presName="compNode" presStyleCnt="0"/>
      <dgm:spPr/>
    </dgm:pt>
    <dgm:pt modelId="{6755221E-F0A8-47DD-A53D-1BB99398AE86}" type="pres">
      <dgm:prSet presAssocID="{20DCB636-871C-40CB-8616-753A3A1F9844}" presName="bgRect" presStyleLbl="bgShp" presStyleIdx="1" presStyleCnt="3"/>
      <dgm:spPr/>
    </dgm:pt>
    <dgm:pt modelId="{2E9279B8-2BDA-45CE-AEA7-8E0075368CF7}" type="pres">
      <dgm:prSet presAssocID="{20DCB636-871C-40CB-8616-753A3A1F9844}" presName="iconRect" presStyleLbl="node1" presStyleIdx="1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B04582E-15A7-4D6C-BCCC-31FB670EB61E}" type="pres">
      <dgm:prSet presAssocID="{20DCB636-871C-40CB-8616-753A3A1F9844}" presName="spaceRect" presStyleCnt="0"/>
      <dgm:spPr/>
    </dgm:pt>
    <dgm:pt modelId="{2B8C33BF-9272-496B-A241-8F2B4158FD34}" type="pres">
      <dgm:prSet presAssocID="{20DCB636-871C-40CB-8616-753A3A1F9844}" presName="parTx" presStyleLbl="revTx" presStyleIdx="1" presStyleCnt="3">
        <dgm:presLayoutVars>
          <dgm:chMax val="0"/>
          <dgm:chPref val="0"/>
        </dgm:presLayoutVars>
      </dgm:prSet>
      <dgm:spPr/>
    </dgm:pt>
    <dgm:pt modelId="{59DE5C9C-6D9D-4398-89A5-F13D39225EE5}" type="pres">
      <dgm:prSet presAssocID="{669BC282-C1AC-4B60-AA1B-AE8E69BF2A5D}" presName="sibTrans" presStyleCnt="0"/>
      <dgm:spPr/>
    </dgm:pt>
    <dgm:pt modelId="{944E0714-47B1-4FC6-A498-E991F3D8D7F2}" type="pres">
      <dgm:prSet presAssocID="{C3AEE8CC-00A0-4A68-A140-0AE71571AA53}" presName="compNode" presStyleCnt="0"/>
      <dgm:spPr/>
    </dgm:pt>
    <dgm:pt modelId="{0137BA8C-11CC-45A2-A0DF-8D01F7D76858}" type="pres">
      <dgm:prSet presAssocID="{C3AEE8CC-00A0-4A68-A140-0AE71571AA53}" presName="bgRect" presStyleLbl="bgShp" presStyleIdx="2" presStyleCnt="3"/>
      <dgm:spPr/>
    </dgm:pt>
    <dgm:pt modelId="{5F31224F-8221-43F4-8BF7-2C7F0EE6768E}" type="pres">
      <dgm:prSet presAssocID="{C3AEE8CC-00A0-4A68-A140-0AE71571AA53}" presName="iconRect" presStyleLbl="node1" presStyleIdx="2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9E700C5-6B28-43B5-976E-722C768619A2}" type="pres">
      <dgm:prSet presAssocID="{C3AEE8CC-00A0-4A68-A140-0AE71571AA53}" presName="spaceRect" presStyleCnt="0"/>
      <dgm:spPr/>
    </dgm:pt>
    <dgm:pt modelId="{F15FE246-54AF-484C-B374-CCBB8245D54E}" type="pres">
      <dgm:prSet presAssocID="{C3AEE8CC-00A0-4A68-A140-0AE71571AA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C3F832-65C7-4DD2-A4EE-22E0B348A414}" srcId="{E6004417-339E-4FC0-811C-1F1F14EAB689}" destId="{C3AEE8CC-00A0-4A68-A140-0AE71571AA53}" srcOrd="2" destOrd="0" parTransId="{42F4915F-A133-427B-8DBD-8F3C349C44F0}" sibTransId="{42A9665C-F904-4521-9A04-3B0AC83EBFCD}"/>
    <dgm:cxn modelId="{420AB95B-72BD-4374-BAC6-61B4EA3BD69D}" srcId="{E6004417-339E-4FC0-811C-1F1F14EAB689}" destId="{20DCB636-871C-40CB-8616-753A3A1F9844}" srcOrd="1" destOrd="0" parTransId="{B1CEDF15-D639-4A97-93EC-FA877A4C02E2}" sibTransId="{669BC282-C1AC-4B60-AA1B-AE8E69BF2A5D}"/>
    <dgm:cxn modelId="{857CCE63-970C-41F0-8CC5-F1D2E6C53ECC}" type="presOf" srcId="{E6004417-339E-4FC0-811C-1F1F14EAB689}" destId="{4FEFF54C-57CF-4FAD-9D86-628A38D4B3E0}" srcOrd="0" destOrd="0" presId="urn:microsoft.com/office/officeart/2018/2/layout/IconVerticalSolidList"/>
    <dgm:cxn modelId="{2824B551-4C64-4715-87B2-7E7D025D9C34}" type="presOf" srcId="{07D4E154-35F0-4400-BB34-8E6D367364C3}" destId="{9A409E36-EA8D-4727-8321-78F89C03F616}" srcOrd="0" destOrd="0" presId="urn:microsoft.com/office/officeart/2018/2/layout/IconVerticalSolidList"/>
    <dgm:cxn modelId="{A34DA458-98DA-4DEB-AB8E-C9664ABFD465}" type="presOf" srcId="{C3AEE8CC-00A0-4A68-A140-0AE71571AA53}" destId="{F15FE246-54AF-484C-B374-CCBB8245D54E}" srcOrd="0" destOrd="0" presId="urn:microsoft.com/office/officeart/2018/2/layout/IconVerticalSolidList"/>
    <dgm:cxn modelId="{E920BF97-B6C3-4395-BF86-0318B0053779}" srcId="{E6004417-339E-4FC0-811C-1F1F14EAB689}" destId="{07D4E154-35F0-4400-BB34-8E6D367364C3}" srcOrd="0" destOrd="0" parTransId="{84083A50-1E88-4D41-8E59-F5B373E50F1B}" sibTransId="{3CA64BEE-EBD2-445F-A843-EE891B7613C1}"/>
    <dgm:cxn modelId="{0AAC87C2-2E8E-43B5-9D16-B97C70499EA2}" type="presOf" srcId="{20DCB636-871C-40CB-8616-753A3A1F9844}" destId="{2B8C33BF-9272-496B-A241-8F2B4158FD34}" srcOrd="0" destOrd="0" presId="urn:microsoft.com/office/officeart/2018/2/layout/IconVerticalSolidList"/>
    <dgm:cxn modelId="{F43DEDD1-8F53-42AC-9618-FD7A9D81ED52}" type="presParOf" srcId="{4FEFF54C-57CF-4FAD-9D86-628A38D4B3E0}" destId="{766CCA6B-6DE0-4B64-9B9B-EFFBAF9E0A6D}" srcOrd="0" destOrd="0" presId="urn:microsoft.com/office/officeart/2018/2/layout/IconVerticalSolidList"/>
    <dgm:cxn modelId="{FEBBAE6E-43B1-4E7F-B90A-645E75094476}" type="presParOf" srcId="{766CCA6B-6DE0-4B64-9B9B-EFFBAF9E0A6D}" destId="{024DBA20-6F7D-4819-BBCC-A9E339D8A1EC}" srcOrd="0" destOrd="0" presId="urn:microsoft.com/office/officeart/2018/2/layout/IconVerticalSolidList"/>
    <dgm:cxn modelId="{9FACCB9E-E9CF-491E-B213-328575AAD4BD}" type="presParOf" srcId="{766CCA6B-6DE0-4B64-9B9B-EFFBAF9E0A6D}" destId="{DF5D5B7D-34E5-4D7E-AE8A-9352324309B6}" srcOrd="1" destOrd="0" presId="urn:microsoft.com/office/officeart/2018/2/layout/IconVerticalSolidList"/>
    <dgm:cxn modelId="{2DEC985E-211E-442C-9EC6-B83DC13E157A}" type="presParOf" srcId="{766CCA6B-6DE0-4B64-9B9B-EFFBAF9E0A6D}" destId="{7AE4C074-13FA-428C-92E8-C79127135D16}" srcOrd="2" destOrd="0" presId="urn:microsoft.com/office/officeart/2018/2/layout/IconVerticalSolidList"/>
    <dgm:cxn modelId="{9D9EF94C-9B2C-4249-A26D-A96E8F9AAC90}" type="presParOf" srcId="{766CCA6B-6DE0-4B64-9B9B-EFFBAF9E0A6D}" destId="{9A409E36-EA8D-4727-8321-78F89C03F616}" srcOrd="3" destOrd="0" presId="urn:microsoft.com/office/officeart/2018/2/layout/IconVerticalSolidList"/>
    <dgm:cxn modelId="{C3D3BF5D-8B8A-4D84-A250-670BD8B6A8DA}" type="presParOf" srcId="{4FEFF54C-57CF-4FAD-9D86-628A38D4B3E0}" destId="{41031E1A-74BC-44B7-A391-93518D95D541}" srcOrd="1" destOrd="0" presId="urn:microsoft.com/office/officeart/2018/2/layout/IconVerticalSolidList"/>
    <dgm:cxn modelId="{44CE9FE3-CB67-48CC-BDD6-D71CBD34A9CC}" type="presParOf" srcId="{4FEFF54C-57CF-4FAD-9D86-628A38D4B3E0}" destId="{5B7CBFB0-C017-469F-9246-B4BC5A94B168}" srcOrd="2" destOrd="0" presId="urn:microsoft.com/office/officeart/2018/2/layout/IconVerticalSolidList"/>
    <dgm:cxn modelId="{2F45C3FD-02B3-4076-A703-8FDFCCF9D1DF}" type="presParOf" srcId="{5B7CBFB0-C017-469F-9246-B4BC5A94B168}" destId="{6755221E-F0A8-47DD-A53D-1BB99398AE86}" srcOrd="0" destOrd="0" presId="urn:microsoft.com/office/officeart/2018/2/layout/IconVerticalSolidList"/>
    <dgm:cxn modelId="{D3AFFCCF-B013-40DC-AFF5-90C29DCE02A5}" type="presParOf" srcId="{5B7CBFB0-C017-469F-9246-B4BC5A94B168}" destId="{2E9279B8-2BDA-45CE-AEA7-8E0075368CF7}" srcOrd="1" destOrd="0" presId="urn:microsoft.com/office/officeart/2018/2/layout/IconVerticalSolidList"/>
    <dgm:cxn modelId="{EEA22532-A731-4F69-84A5-A874250A6075}" type="presParOf" srcId="{5B7CBFB0-C017-469F-9246-B4BC5A94B168}" destId="{4B04582E-15A7-4D6C-BCCC-31FB670EB61E}" srcOrd="2" destOrd="0" presId="urn:microsoft.com/office/officeart/2018/2/layout/IconVerticalSolidList"/>
    <dgm:cxn modelId="{D4CA9C63-BF4A-470D-8C5F-565CA3C2F0AF}" type="presParOf" srcId="{5B7CBFB0-C017-469F-9246-B4BC5A94B168}" destId="{2B8C33BF-9272-496B-A241-8F2B4158FD34}" srcOrd="3" destOrd="0" presId="urn:microsoft.com/office/officeart/2018/2/layout/IconVerticalSolidList"/>
    <dgm:cxn modelId="{CF00B2F9-C905-4E39-8A60-99740EA66FF4}" type="presParOf" srcId="{4FEFF54C-57CF-4FAD-9D86-628A38D4B3E0}" destId="{59DE5C9C-6D9D-4398-89A5-F13D39225EE5}" srcOrd="3" destOrd="0" presId="urn:microsoft.com/office/officeart/2018/2/layout/IconVerticalSolidList"/>
    <dgm:cxn modelId="{10EBBF46-CE93-4C06-8CD9-1C21E7CCE052}" type="presParOf" srcId="{4FEFF54C-57CF-4FAD-9D86-628A38D4B3E0}" destId="{944E0714-47B1-4FC6-A498-E991F3D8D7F2}" srcOrd="4" destOrd="0" presId="urn:microsoft.com/office/officeart/2018/2/layout/IconVerticalSolidList"/>
    <dgm:cxn modelId="{C5AA26A3-2708-4817-98EC-457A19917D6F}" type="presParOf" srcId="{944E0714-47B1-4FC6-A498-E991F3D8D7F2}" destId="{0137BA8C-11CC-45A2-A0DF-8D01F7D76858}" srcOrd="0" destOrd="0" presId="urn:microsoft.com/office/officeart/2018/2/layout/IconVerticalSolidList"/>
    <dgm:cxn modelId="{755D38E7-8CF3-43B4-9F0B-2166642077B6}" type="presParOf" srcId="{944E0714-47B1-4FC6-A498-E991F3D8D7F2}" destId="{5F31224F-8221-43F4-8BF7-2C7F0EE6768E}" srcOrd="1" destOrd="0" presId="urn:microsoft.com/office/officeart/2018/2/layout/IconVerticalSolidList"/>
    <dgm:cxn modelId="{AAA7D852-3944-4FB6-ACEA-7A892A3EAE89}" type="presParOf" srcId="{944E0714-47B1-4FC6-A498-E991F3D8D7F2}" destId="{39E700C5-6B28-43B5-976E-722C768619A2}" srcOrd="2" destOrd="0" presId="urn:microsoft.com/office/officeart/2018/2/layout/IconVerticalSolidList"/>
    <dgm:cxn modelId="{43E24728-5033-4131-B7DB-2AEA2875392F}" type="presParOf" srcId="{944E0714-47B1-4FC6-A498-E991F3D8D7F2}" destId="{F15FE246-54AF-484C-B374-CCBB8245D5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1A84F-D8EC-4E66-B7D8-9F19A4745549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76FA4-290E-4D90-88C2-854B53B779F8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hlinkClick xmlns:r="http://schemas.openxmlformats.org/officeDocument/2006/relationships" r:id="rId1"/>
            </a:rPr>
            <a:t>Jon Graham</a:t>
          </a:r>
          <a:r>
            <a:rPr lang="en-US" sz="3500" kern="1200"/>
            <a:t>, Elementary Digital Learning Specialist</a:t>
          </a:r>
        </a:p>
      </dsp:txBody>
      <dsp:txXfrm>
        <a:off x="0" y="2492"/>
        <a:ext cx="6492875" cy="1700138"/>
      </dsp:txXfrm>
    </dsp:sp>
    <dsp:sp modelId="{123CBD31-ACFD-4630-A0C8-7B8CAD039B8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558DC-7A9F-430C-8320-90A9F8B3333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hlinkClick xmlns:r="http://schemas.openxmlformats.org/officeDocument/2006/relationships" r:id="rId2"/>
            </a:rPr>
            <a:t>Emma-Marie Banks</a:t>
          </a:r>
          <a:r>
            <a:rPr lang="en-US" sz="3500" kern="1200"/>
            <a:t>, Secondary Digital Learning Specialist</a:t>
          </a:r>
        </a:p>
      </dsp:txBody>
      <dsp:txXfrm>
        <a:off x="0" y="1702630"/>
        <a:ext cx="6492875" cy="1700138"/>
      </dsp:txXfrm>
    </dsp:sp>
    <dsp:sp modelId="{4B79B410-5AD0-40AC-BF9D-E8FAB110361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E0FBB-269C-459F-88A9-3EE3EEE502AC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hlinkClick xmlns:r="http://schemas.openxmlformats.org/officeDocument/2006/relationships" r:id="rId3"/>
            </a:rPr>
            <a:t>Morgan Dunton </a:t>
          </a:r>
          <a:r>
            <a:rPr lang="en-US" sz="3500" kern="1200"/>
            <a:t>English Language Arts Specialist, Grades 6-12</a:t>
          </a:r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1DBB-30F3-4954-AB1A-A01FB1C5F563}">
      <dsp:nvSpPr>
        <dsp:cNvPr id="0" name=""/>
        <dsp:cNvSpPr/>
      </dsp:nvSpPr>
      <dsp:spPr>
        <a:xfrm>
          <a:off x="0" y="3843104"/>
          <a:ext cx="1623218" cy="1261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41808" rIns="115443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Phase 3</a:t>
          </a:r>
        </a:p>
      </dsp:txBody>
      <dsp:txXfrm>
        <a:off x="0" y="3843104"/>
        <a:ext cx="1623218" cy="1261392"/>
      </dsp:txXfrm>
    </dsp:sp>
    <dsp:sp modelId="{E700763E-BBF9-497C-9E6E-D3BF148429CE}">
      <dsp:nvSpPr>
        <dsp:cNvPr id="0" name=""/>
        <dsp:cNvSpPr/>
      </dsp:nvSpPr>
      <dsp:spPr>
        <a:xfrm>
          <a:off x="1623218" y="3843104"/>
          <a:ext cx="4869656" cy="12613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Present</a:t>
          </a:r>
        </a:p>
      </dsp:txBody>
      <dsp:txXfrm>
        <a:off x="1623218" y="3843104"/>
        <a:ext cx="4869656" cy="1261392"/>
      </dsp:txXfrm>
    </dsp:sp>
    <dsp:sp modelId="{1482AAA0-B705-4A28-ADAC-160E8443B3C6}">
      <dsp:nvSpPr>
        <dsp:cNvPr id="0" name=""/>
        <dsp:cNvSpPr/>
      </dsp:nvSpPr>
      <dsp:spPr>
        <a:xfrm rot="10800000">
          <a:off x="0" y="1922003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41808" rIns="115443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Phase 2</a:t>
          </a:r>
        </a:p>
      </dsp:txBody>
      <dsp:txXfrm rot="-10800000">
        <a:off x="0" y="1922003"/>
        <a:ext cx="1623218" cy="1261014"/>
      </dsp:txXfrm>
    </dsp:sp>
    <dsp:sp modelId="{C60202D4-AAEC-46A8-9EB6-218FAF2C73C3}">
      <dsp:nvSpPr>
        <dsp:cNvPr id="0" name=""/>
        <dsp:cNvSpPr/>
      </dsp:nvSpPr>
      <dsp:spPr>
        <a:xfrm>
          <a:off x="1623218" y="1922003"/>
          <a:ext cx="4869656" cy="126101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Collaborate and plan.</a:t>
          </a:r>
        </a:p>
      </dsp:txBody>
      <dsp:txXfrm>
        <a:off x="1623218" y="1922003"/>
        <a:ext cx="4869656" cy="1261014"/>
      </dsp:txXfrm>
    </dsp:sp>
    <dsp:sp modelId="{047289F5-2F99-4CA4-AB1C-D246A3B46D6D}">
      <dsp:nvSpPr>
        <dsp:cNvPr id="0" name=""/>
        <dsp:cNvSpPr/>
      </dsp:nvSpPr>
      <dsp:spPr>
        <a:xfrm rot="10800000">
          <a:off x="0" y="902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41808" rIns="115443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Phase 1</a:t>
          </a:r>
        </a:p>
      </dsp:txBody>
      <dsp:txXfrm rot="-10800000">
        <a:off x="0" y="902"/>
        <a:ext cx="1623218" cy="1261014"/>
      </dsp:txXfrm>
    </dsp:sp>
    <dsp:sp modelId="{B5DB2CE2-C3E8-44F1-9699-1CB10AD0C54F}">
      <dsp:nvSpPr>
        <dsp:cNvPr id="0" name=""/>
        <dsp:cNvSpPr/>
      </dsp:nvSpPr>
      <dsp:spPr>
        <a:xfrm>
          <a:off x="1623218" y="902"/>
          <a:ext cx="4869656" cy="126101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Bring the media into the classroom as a genre study. </a:t>
          </a:r>
        </a:p>
      </dsp:txBody>
      <dsp:txXfrm>
        <a:off x="1623218" y="902"/>
        <a:ext cx="4869656" cy="1261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A2F1-3C97-4238-9E7F-CB83E7DAAFC8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372E5-8458-4ABE-8D29-3806F8E69F2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Goal</a:t>
          </a:r>
          <a:r>
            <a:rPr lang="en-US" sz="2700" kern="1200"/>
            <a:t>: Demonstrate an understanding of a podcast including structure, critical elements, purpose, and preferred qualities.</a:t>
          </a:r>
        </a:p>
      </dsp:txBody>
      <dsp:txXfrm>
        <a:off x="678914" y="525899"/>
        <a:ext cx="4067491" cy="2525499"/>
      </dsp:txXfrm>
    </dsp:sp>
    <dsp:sp modelId="{9DE73F17-FB89-445C-8AF9-2D13C7E3157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6027-E7C2-46AD-B67A-B93F9C19986F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Essential question</a:t>
          </a:r>
          <a:r>
            <a:rPr lang="en-US" sz="2700" kern="1200"/>
            <a:t> (genre study) - When is a podcast a preferred mode of sharing information?</a:t>
          </a:r>
        </a:p>
      </dsp:txBody>
      <dsp:txXfrm>
        <a:off x="5842357" y="525899"/>
        <a:ext cx="4067491" cy="2525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0AB5-8A9A-4CB1-9886-68D0D55DF4E5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E7B42-DA46-4F15-B407-930C5D3896EF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3D9E0-0001-4E13-9BF4-98D8DB8E3B51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SPEAKING AND LISTENING: </a:t>
          </a:r>
          <a:r>
            <a:rPr lang="en-US" sz="2400" i="1" kern="1200"/>
            <a:t>Comprehension and Collaboration</a:t>
          </a:r>
          <a:endParaRPr lang="en-US" sz="2400" kern="1200"/>
        </a:p>
      </dsp:txBody>
      <dsp:txXfrm>
        <a:off x="1508156" y="707288"/>
        <a:ext cx="9007443" cy="1305763"/>
      </dsp:txXfrm>
    </dsp:sp>
    <dsp:sp modelId="{449573E4-8B46-4EB9-A33B-B95AC68B5D93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83B18-C836-4BB9-A374-07D7FADB6BF3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F259F-8494-47BB-9418-8AF20DE7C343}">
      <dsp:nvSpPr>
        <dsp:cNvPr id="0" name=""/>
        <dsp:cNvSpPr/>
      </dsp:nvSpPr>
      <dsp:spPr>
        <a:xfrm>
          <a:off x="1508156" y="2339492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SL.1</a:t>
          </a:r>
          <a:r>
            <a:rPr lang="en-US" sz="2400" kern="1200"/>
            <a:t>: Prepare for and participate in conversations across a range of topics, types, and forums, building on others’ ideas and expressing their own.</a:t>
          </a:r>
        </a:p>
      </dsp:txBody>
      <dsp:txXfrm>
        <a:off x="1508156" y="2339492"/>
        <a:ext cx="9007443" cy="1305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DBA20-6F7D-4819-BBCC-A9E339D8A1EC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D5B7D-34E5-4D7E-AE8A-9352324309B6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09E36-EA8D-4727-8321-78F89C03F616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3"/>
            </a:rPr>
            <a:t>Jon Graham</a:t>
          </a:r>
          <a:r>
            <a:rPr lang="en-US" sz="1900" kern="1200"/>
            <a:t> Elementary Digital Learning Specialist</a:t>
          </a:r>
        </a:p>
      </dsp:txBody>
      <dsp:txXfrm>
        <a:off x="1866111" y="690"/>
        <a:ext cx="4382288" cy="1615680"/>
      </dsp:txXfrm>
    </dsp:sp>
    <dsp:sp modelId="{6755221E-F0A8-47DD-A53D-1BB99398AE86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279B8-2BDA-45CE-AEA7-8E0075368CF7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C33BF-9272-496B-A241-8F2B4158FD34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6"/>
            </a:rPr>
            <a:t>Emma-Marie Banks</a:t>
          </a:r>
          <a:r>
            <a:rPr lang="en-US" sz="1900" kern="1200"/>
            <a:t> Secondary Digital Learning Specialist</a:t>
          </a:r>
        </a:p>
      </dsp:txBody>
      <dsp:txXfrm>
        <a:off x="1866111" y="2020291"/>
        <a:ext cx="4382288" cy="1615680"/>
      </dsp:txXfrm>
    </dsp:sp>
    <dsp:sp modelId="{0137BA8C-11CC-45A2-A0DF-8D01F7D76858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1224F-8221-43F4-8BF7-2C7F0EE6768E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FE246-54AF-484C-B374-CCBB8245D54E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9"/>
            </a:rPr>
            <a:t>Morgan Dunton </a:t>
          </a:r>
          <a:r>
            <a:rPr lang="en-US" sz="1900" kern="1200"/>
            <a:t>English Language Arts Specialist, Grades 6-12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10"/>
            </a:rPr>
            <a:t>https://forms.gle/etDeRHow4Je613LF9</a:t>
          </a:r>
          <a:r>
            <a:rPr lang="en-US" sz="1900" kern="1200"/>
            <a:t> </a:t>
          </a:r>
        </a:p>
      </dsp:txBody>
      <dsp:txXfrm>
        <a:off x="1866111" y="4039891"/>
        <a:ext cx="4382288" cy="161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F55DD-E0A6-400B-AC64-81557C76CA0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DAE5-CBF4-421F-95E3-FD91CCE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80fb1f0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80fb1f0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d4c1983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d4c19838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751e7bc76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751e7bc76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4c1983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4c19838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841b3e8f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841b3e8f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841b3e8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841b3e8f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841b3e8f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841b3e8f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751e7bc76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751e7bc76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f3e492ba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f3e492ba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f3e492ba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f3e492ba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2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Morgan: live link to a document  - graphic organizer and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Morgan: criteria and feedback options provide direction for completing the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9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751e7bc7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751e7bc7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11ab4df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11ab4df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 plays audio; perhaps skipping ahead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51e7bc76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51e7bc76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Morgan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4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2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f3e492b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f3e492b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376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0514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f3e492ba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f3e492ba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05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f3e492ba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f3e492ba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698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f3e492ba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f3e492ba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77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1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f3e492b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f3e492b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751e7bc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751e7bc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943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f3e492ba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f3e492ba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Emma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28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51e7bc76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51e7bc76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Morgan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73270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71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2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42087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751e7bc7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751e7bc7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7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751e7bc7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751e7bc7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751e7bc7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751e7bc76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751e7bc7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751e7bc7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751e7bc7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751e7bc76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f3e492ba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f3e492ba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841b3e8f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841b3e8f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f3e492b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f3e492b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751e7bc76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751e7bc76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89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f3e492ba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f3e492ba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841b3e8f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841b3e8f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841b3e8f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841b3e8f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MORGAN	shifting thinking from small grain to 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 starts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DAE5-CBF4-421F-95E3-FD91CCEF65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45B9-7DC8-4F53-89C1-414B39C44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AEF2-6848-4C0C-AD17-5EF23A18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533F-A51C-49B6-8C41-C2E27889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F740-7220-4E62-996E-BC75224C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0B81C-22A6-4CE0-9903-DAD9EC02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F26C-3F42-4D8A-8DEF-9A028E89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DBF4C-6B84-46E3-825A-B305F753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2404-1142-4244-9821-CCB346B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A45F-476A-4AE6-8A0A-F646AA28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8F0CB-9654-4565-A139-8D1B51C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4FFE5-C2D5-4466-A630-11F97F64F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81394-AD0C-4DC7-9F4B-AB99600D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283C-A7EF-4459-A1A7-805CFC4C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8FAF-7EA0-46EE-9CFB-35E8CE55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3EF4-794B-408B-AC94-60E1E7B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186" y="106"/>
            <a:ext cx="12213327" cy="6870013"/>
            <a:chOff x="3843650" y="2891150"/>
            <a:chExt cx="3447625" cy="2585725"/>
          </a:xfrm>
        </p:grpSpPr>
        <p:sp>
          <p:nvSpPr>
            <p:cNvPr id="667" name="Google Shape;667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1" name="Google Shape;841;p5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5"/>
          <p:cNvSpPr txBox="1">
            <a:spLocks noGrp="1"/>
          </p:cNvSpPr>
          <p:nvPr>
            <p:ph type="body" idx="1"/>
          </p:nvPr>
        </p:nvSpPr>
        <p:spPr>
          <a:xfrm>
            <a:off x="1509000" y="1750400"/>
            <a:ext cx="91740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00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11"/>
          <p:cNvGrpSpPr/>
          <p:nvPr/>
        </p:nvGrpSpPr>
        <p:grpSpPr>
          <a:xfrm>
            <a:off x="2" y="6"/>
            <a:ext cx="12202753" cy="6864065"/>
            <a:chOff x="328725" y="238125"/>
            <a:chExt cx="3447625" cy="2585725"/>
          </a:xfrm>
        </p:grpSpPr>
        <p:sp>
          <p:nvSpPr>
            <p:cNvPr id="1594" name="Google Shape;1594;p1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5109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"/>
          <p:cNvGrpSpPr/>
          <p:nvPr/>
        </p:nvGrpSpPr>
        <p:grpSpPr>
          <a:xfrm>
            <a:off x="124" y="11"/>
            <a:ext cx="12202753" cy="6864065"/>
            <a:chOff x="3843650" y="238125"/>
            <a:chExt cx="3447625" cy="2585725"/>
          </a:xfrm>
        </p:grpSpPr>
        <p:sp>
          <p:nvSpPr>
            <p:cNvPr id="208" name="Google Shape;208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5" name="Google Shape;465;p3"/>
          <p:cNvSpPr txBox="1">
            <a:spLocks noGrp="1"/>
          </p:cNvSpPr>
          <p:nvPr>
            <p:ph type="ctrTitle"/>
          </p:nvPr>
        </p:nvSpPr>
        <p:spPr>
          <a:xfrm>
            <a:off x="2077167" y="1882525"/>
            <a:ext cx="8037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"/>
          <p:cNvSpPr txBox="1">
            <a:spLocks noGrp="1"/>
          </p:cNvSpPr>
          <p:nvPr>
            <p:ph type="subTitle" idx="1"/>
          </p:nvPr>
        </p:nvSpPr>
        <p:spPr>
          <a:xfrm>
            <a:off x="2077167" y="3329551"/>
            <a:ext cx="80376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37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6"/>
          <p:cNvGrpSpPr/>
          <p:nvPr/>
        </p:nvGrpSpPr>
        <p:grpSpPr>
          <a:xfrm>
            <a:off x="186" y="106"/>
            <a:ext cx="12213327" cy="6870013"/>
            <a:chOff x="3843650" y="2891150"/>
            <a:chExt cx="3447625" cy="2585725"/>
          </a:xfrm>
        </p:grpSpPr>
        <p:sp>
          <p:nvSpPr>
            <p:cNvPr id="845" name="Google Shape;845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19" name="Google Shape;1019;p6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6"/>
          <p:cNvSpPr txBox="1">
            <a:spLocks noGrp="1"/>
          </p:cNvSpPr>
          <p:nvPr>
            <p:ph type="body" idx="1"/>
          </p:nvPr>
        </p:nvSpPr>
        <p:spPr>
          <a:xfrm>
            <a:off x="1508967" y="1773150"/>
            <a:ext cx="44528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1" name="Google Shape;1021;p6"/>
          <p:cNvSpPr txBox="1">
            <a:spLocks noGrp="1"/>
          </p:cNvSpPr>
          <p:nvPr>
            <p:ph type="body" idx="2"/>
          </p:nvPr>
        </p:nvSpPr>
        <p:spPr>
          <a:xfrm>
            <a:off x="6230071" y="1773150"/>
            <a:ext cx="44528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74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"/>
          <p:cNvGrpSpPr/>
          <p:nvPr/>
        </p:nvGrpSpPr>
        <p:grpSpPr>
          <a:xfrm>
            <a:off x="-10662" y="-6007"/>
            <a:ext cx="12213327" cy="6870013"/>
            <a:chOff x="328725" y="2891150"/>
            <a:chExt cx="3447625" cy="2585725"/>
          </a:xfrm>
        </p:grpSpPr>
        <p:sp>
          <p:nvSpPr>
            <p:cNvPr id="469" name="Google Shape;469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64" name="Google Shape;664;p4"/>
          <p:cNvSpPr txBox="1">
            <a:spLocks noGrp="1"/>
          </p:cNvSpPr>
          <p:nvPr>
            <p:ph type="body" idx="1"/>
          </p:nvPr>
        </p:nvSpPr>
        <p:spPr>
          <a:xfrm>
            <a:off x="2443200" y="2653800"/>
            <a:ext cx="73056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64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7"/>
          <p:cNvGrpSpPr/>
          <p:nvPr/>
        </p:nvGrpSpPr>
        <p:grpSpPr>
          <a:xfrm>
            <a:off x="186" y="106"/>
            <a:ext cx="12213327" cy="6870013"/>
            <a:chOff x="3843650" y="2891150"/>
            <a:chExt cx="3447625" cy="2585725"/>
          </a:xfrm>
        </p:grpSpPr>
        <p:sp>
          <p:nvSpPr>
            <p:cNvPr id="1024" name="Google Shape;1024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8" name="Google Shape;1198;p7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7"/>
          <p:cNvSpPr txBox="1">
            <a:spLocks noGrp="1"/>
          </p:cNvSpPr>
          <p:nvPr>
            <p:ph type="body" idx="1"/>
          </p:nvPr>
        </p:nvSpPr>
        <p:spPr>
          <a:xfrm>
            <a:off x="1303067" y="1705425"/>
            <a:ext cx="30620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0" name="Google Shape;1200;p7"/>
          <p:cNvSpPr txBox="1">
            <a:spLocks noGrp="1"/>
          </p:cNvSpPr>
          <p:nvPr>
            <p:ph type="body" idx="2"/>
          </p:nvPr>
        </p:nvSpPr>
        <p:spPr>
          <a:xfrm>
            <a:off x="4522137" y="1705425"/>
            <a:ext cx="30620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1" name="Google Shape;1201;p7"/>
          <p:cNvSpPr txBox="1">
            <a:spLocks noGrp="1"/>
          </p:cNvSpPr>
          <p:nvPr>
            <p:ph type="body" idx="3"/>
          </p:nvPr>
        </p:nvSpPr>
        <p:spPr>
          <a:xfrm>
            <a:off x="7741207" y="1705425"/>
            <a:ext cx="30620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593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9"/>
          <p:cNvGrpSpPr/>
          <p:nvPr/>
        </p:nvGrpSpPr>
        <p:grpSpPr>
          <a:xfrm>
            <a:off x="2" y="6"/>
            <a:ext cx="12202753" cy="6864065"/>
            <a:chOff x="328725" y="238125"/>
            <a:chExt cx="3447625" cy="2585725"/>
          </a:xfrm>
        </p:grpSpPr>
        <p:sp>
          <p:nvSpPr>
            <p:cNvPr id="1381" name="Google Shape;1381;p9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85" name="Google Shape;1485;p9"/>
          <p:cNvSpPr txBox="1">
            <a:spLocks noGrp="1"/>
          </p:cNvSpPr>
          <p:nvPr>
            <p:ph type="body" idx="1"/>
          </p:nvPr>
        </p:nvSpPr>
        <p:spPr>
          <a:xfrm>
            <a:off x="609600" y="5447700"/>
            <a:ext cx="109728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32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12"/>
          <p:cNvGrpSpPr/>
          <p:nvPr/>
        </p:nvGrpSpPr>
        <p:grpSpPr>
          <a:xfrm>
            <a:off x="2" y="6"/>
            <a:ext cx="12202753" cy="6864065"/>
            <a:chOff x="328725" y="238125"/>
            <a:chExt cx="3447625" cy="2585725"/>
          </a:xfrm>
        </p:grpSpPr>
        <p:sp>
          <p:nvSpPr>
            <p:cNvPr id="1700" name="Google Shape;170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0089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E15B-E7FA-457E-9A3C-5E2F1243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5999-9823-4F56-8FC6-41953786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D38B0-A8DA-4484-B808-03CDA6A1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FEA30-DDF4-43C4-A7A5-FAF0CB6A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E3FE-B06B-4B80-A2B6-FE294C74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EBC4-37A4-4835-AE5D-04F67B00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43BD9-9A10-448E-95F4-E88626E3A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6E65-7667-427B-8928-3DC29A66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D912D-4B1C-4FBB-A42D-F4C7481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500C-ED6D-44B4-A71C-286F8D8E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B31B-239D-469E-83A9-1A73EEA1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45BA-9525-4AEB-B46A-86E376F3B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10D59-A46F-4D0B-AA5A-E72C7096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BD9B3-AF6E-445F-89CD-37357B70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43584-3359-4F14-A914-ADEA7F2F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01207-6237-4909-9113-7E61D898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0C2-A700-4D1C-B4F0-4C46E767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6880-35CD-4BC7-861E-A24D7DE9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5FB0A-4616-4CD1-B264-7E888C00D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0A248-AB63-4AAA-89C8-BCD30754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2C16D-9A2C-4C7A-B6BD-90D2CA932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EFF0A-DF87-4277-AC58-F376B041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914A6-FD56-486E-92AA-144881AD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C911B-7FBF-4A2E-A02E-8D1481D4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A98-812E-4B49-B6AA-3BA3F399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66E43-EC83-4B70-AA1E-EA95437F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FC0F-B787-4DAC-B26B-30614269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C6AD-56A2-45FE-B3CD-FE45A387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34705-FB2C-4C87-B097-95918C33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8DF06-F88B-416F-B9B3-86A9C868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CE8C6-D8AB-492C-8843-09F47BF7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9526-8F21-4667-9B47-CF6D9B89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A41A-994C-45CA-B21E-D0AD6B44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9FBDB-70D6-4D1C-BB01-5B628E7D7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221D-142D-4096-909D-0E8AB12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1E83-E3BA-4CCC-BE09-CE151296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43642-AF7D-40BD-B9C4-8AD9BEFB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BC08-6FF0-4233-8406-8A64A581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6D4A2-B2C5-430B-A70B-6237ACA3D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4063F-2425-4F2D-A0AD-ABFE7CE3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2E1C3-347A-4E55-98CC-68FD33AF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FF909-4061-4AD6-AA14-02425D31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CABD5-5D17-417A-9E10-261716A7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BB98B-2E31-4987-AB26-51F58753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29CF8-9F73-4E95-81EE-122CC5BD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8F1C4-57F3-413D-8EE9-61208BE42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3F0C-6E17-4E64-8109-96CE997D605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B251-A8C6-4043-8533-A0B1A93FC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2FE3-3A2B-4D92-B97B-F07A5D72D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0680-E723-4065-947D-4C79567CC1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20919-169C-4C34-9903-0A4EB82FFCB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" y="6356350"/>
            <a:ext cx="754659" cy="2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broadcas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rsationsnetwork.org/levelato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3.safelinks.protection.outlook.com/?url=https%3A%2F%2Fyoutu.be%2FGRrq6elFBzA&amp;data=02%7C01%7Cmorgan.dunton%40maine.gov%7C6ee4039ba9a847fcfd1008d7f73b7707%7C413fa8ab207d4b629bcdea1a8f2f864e%7C0%7C0%7C637249707074918945&amp;sdata=LYSOARRKGuR3D%2B%2BB4ktjM9mnbX3i4LBcuFDr88cZv%2BM%3D&amp;reserved=0" TargetMode="External"/><Relationship Id="rId2" Type="http://schemas.openxmlformats.org/officeDocument/2006/relationships/hyperlink" Target="https://nam03.safelinks.protection.outlook.com/?url=https%3A%2F%2Fyoutu.be%2FnO2Cpi846dc&amp;data=02%7C01%7Cmorgan.dunton%40maine.gov%7C6ee4039ba9a847fcfd1008d7f73b7707%7C413fa8ab207d4b629bcdea1a8f2f864e%7C0%7C0%7C637249707074918945&amp;sdata=%2FBig24JO%2BcEd744FNQS73o7ALI1mOWd3TKVaBvmdW34%3D&amp;reserved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docs.google.com/document/d/1Z_O5RJ51e6joFZBO5mPt-c_kSXBMLfTBh1-loxuR8GY/COP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isamericanlife.org/" TargetMode="External"/><Relationship Id="rId13" Type="http://schemas.openxmlformats.org/officeDocument/2006/relationships/hyperlink" Target="http://themessagepodcast.com/" TargetMode="External"/><Relationship Id="rId3" Type="http://schemas.openxmlformats.org/officeDocument/2006/relationships/hyperlink" Target="http://freakonomics.com/archive/" TargetMode="External"/><Relationship Id="rId7" Type="http://schemas.openxmlformats.org/officeDocument/2006/relationships/hyperlink" Target="http://www.theallusionist.org/" TargetMode="External"/><Relationship Id="rId12" Type="http://schemas.openxmlformats.org/officeDocument/2006/relationships/hyperlink" Target="http://theblacktapespodcast.com/" TargetMode="External"/><Relationship Id="rId17" Type="http://schemas.openxmlformats.org/officeDocument/2006/relationships/hyperlink" Target="https://www.npr.org/podcasts/481105292/more-perfect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99percentinvisible.org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gastropod.com/" TargetMode="External"/><Relationship Id="rId11" Type="http://schemas.openxmlformats.org/officeDocument/2006/relationships/hyperlink" Target="http://www.limetownstories.com/" TargetMode="External"/><Relationship Id="rId5" Type="http://schemas.openxmlformats.org/officeDocument/2006/relationships/hyperlink" Target="http://www.radiolab.org/" TargetMode="External"/><Relationship Id="rId15" Type="http://schemas.openxmlformats.org/officeDocument/2006/relationships/hyperlink" Target="http://www.gilmoreguysshow.com/" TargetMode="External"/><Relationship Id="rId10" Type="http://schemas.openxmlformats.org/officeDocument/2006/relationships/hyperlink" Target="http://www.lorepodcast.com/" TargetMode="External"/><Relationship Id="rId4" Type="http://schemas.openxmlformats.org/officeDocument/2006/relationships/hyperlink" Target="http://backstoryradio.org/" TargetMode="External"/><Relationship Id="rId9" Type="http://schemas.openxmlformats.org/officeDocument/2006/relationships/hyperlink" Target="https://www.everythingisalive.com/" TargetMode="External"/><Relationship Id="rId14" Type="http://schemas.openxmlformats.org/officeDocument/2006/relationships/hyperlink" Target="https://www.parcas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GytAFovh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garageband/id408709785?mt=8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oundtrap.com/" TargetMode="External"/><Relationship Id="rId5" Type="http://schemas.openxmlformats.org/officeDocument/2006/relationships/hyperlink" Target="https://itunes.apple.com/us/app/mp3-recorder/id792552125?mt=8" TargetMode="External"/><Relationship Id="rId4" Type="http://schemas.openxmlformats.org/officeDocument/2006/relationships/hyperlink" Target="https://itunes.apple.com/us/app/opinion-podcasts-record-edit/id926260308?mt=8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audacityteam.org/download/windows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g"/><Relationship Id="rId5" Type="http://schemas.openxmlformats.org/officeDocument/2006/relationships/hyperlink" Target="http://alternativeto.net/" TargetMode="External"/><Relationship Id="rId4" Type="http://schemas.openxmlformats.org/officeDocument/2006/relationships/hyperlink" Target="http://audacityteam.org/download/mac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vocaroo.com/" TargetMode="External"/><Relationship Id="rId13" Type="http://schemas.openxmlformats.org/officeDocument/2006/relationships/hyperlink" Target="http://audio-joiner.com/" TargetMode="External"/><Relationship Id="rId3" Type="http://schemas.openxmlformats.org/officeDocument/2006/relationships/hyperlink" Target="https://www.soundtrap.com/" TargetMode="External"/><Relationship Id="rId7" Type="http://schemas.openxmlformats.org/officeDocument/2006/relationships/hyperlink" Target="https://clyp.it/" TargetMode="External"/><Relationship Id="rId12" Type="http://schemas.openxmlformats.org/officeDocument/2006/relationships/hyperlink" Target="http://mp3cut.ne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ujam.com/" TargetMode="External"/><Relationship Id="rId11" Type="http://schemas.openxmlformats.org/officeDocument/2006/relationships/hyperlink" Target="http://cutmp3.net/" TargetMode="External"/><Relationship Id="rId5" Type="http://schemas.openxmlformats.org/officeDocument/2006/relationships/hyperlink" Target="http://soundation.com/" TargetMode="External"/><Relationship Id="rId10" Type="http://schemas.openxmlformats.org/officeDocument/2006/relationships/hyperlink" Target="http://audior.ec/" TargetMode="External"/><Relationship Id="rId4" Type="http://schemas.openxmlformats.org/officeDocument/2006/relationships/hyperlink" Target="https://chrome.google.com/webstore/detail/audiotool/bkgoccjhfjgjedhkiefaclppgbmoobnk" TargetMode="External"/><Relationship Id="rId9" Type="http://schemas.openxmlformats.org/officeDocument/2006/relationships/hyperlink" Target="http://recordmp3online.com/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.google.com/webstore/detail/audiotool/bkgoccjhfjgjedhkiefaclppgbmoobnk" TargetMode="External"/><Relationship Id="rId3" Type="http://schemas.openxmlformats.org/officeDocument/2006/relationships/hyperlink" Target="https://hangouts.google.com/onair" TargetMode="External"/><Relationship Id="rId7" Type="http://schemas.openxmlformats.org/officeDocument/2006/relationships/hyperlink" Target="https://www.soundtrap.com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tunestotube.com/" TargetMode="External"/><Relationship Id="rId5" Type="http://schemas.openxmlformats.org/officeDocument/2006/relationships/hyperlink" Target="http://www.proaudiopodcast.com/google-voice-recording-interview/" TargetMode="External"/><Relationship Id="rId10" Type="http://schemas.openxmlformats.org/officeDocument/2006/relationships/hyperlink" Target="http://www.ujam.com/" TargetMode="External"/><Relationship Id="rId4" Type="http://schemas.openxmlformats.org/officeDocument/2006/relationships/hyperlink" Target="https://www.google.com/drive/" TargetMode="External"/><Relationship Id="rId9" Type="http://schemas.openxmlformats.org/officeDocument/2006/relationships/hyperlink" Target="http://soundation.com/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elhearn.com/kirks-eight-rules-of-effective-podcasting/" TargetMode="External"/><Relationship Id="rId3" Type="http://schemas.openxmlformats.org/officeDocument/2006/relationships/hyperlink" Target="http://www.podcastbroadcast.org/" TargetMode="External"/><Relationship Id="rId7" Type="http://schemas.openxmlformats.org/officeDocument/2006/relationships/hyperlink" Target="http://www.labnol.org/internet/host-podcasts-on-google-drive/28227/" TargetMode="External"/><Relationship Id="rId12" Type="http://schemas.openxmlformats.org/officeDocument/2006/relationships/hyperlink" Target="http://transom.org/2013/shout-out-a-kids-guide-to-recording-stories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oo.gl/3jqfsD" TargetMode="External"/><Relationship Id="rId11" Type="http://schemas.openxmlformats.org/officeDocument/2006/relationships/hyperlink" Target="http://elitedaily.com/life/culture/hate-sound-of-our-own-voice/1062516/" TargetMode="External"/><Relationship Id="rId5" Type="http://schemas.openxmlformats.org/officeDocument/2006/relationships/hyperlink" Target="http://theaudacitytopodcast.com/12-ways-to-use-an-ipad-or-android-tablet-with-podcasting-tap210/" TargetMode="External"/><Relationship Id="rId10" Type="http://schemas.openxmlformats.org/officeDocument/2006/relationships/hyperlink" Target="https://medium.com/@podcastable/audacity-audio-s-3a981939c871#.uo9txn8bc" TargetMode="External"/><Relationship Id="rId4" Type="http://schemas.openxmlformats.org/officeDocument/2006/relationships/hyperlink" Target="http://howtopodcasttutorial.com/" TargetMode="External"/><Relationship Id="rId9" Type="http://schemas.openxmlformats.org/officeDocument/2006/relationships/hyperlink" Target="http://www.themobilepro.net/blog/2014/9/2/podcastwithaniphone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FC327-4A59-4EE5-9A92-2988BAC9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080808"/>
                </a:solidFill>
              </a:rPr>
              <a:t>Pivot with Podcasts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71AA2-6248-4ED5-A2B4-17C190FA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258" y="4098104"/>
            <a:ext cx="4181853" cy="1382989"/>
          </a:xfrm>
          <a:noFill/>
        </p:spPr>
        <p:txBody>
          <a:bodyPr>
            <a:normAutofit lnSpcReduction="10000"/>
          </a:bodyPr>
          <a:lstStyle/>
          <a:p>
            <a:r>
              <a:rPr lang="en-US" sz="3200">
                <a:solidFill>
                  <a:srgbClr val="080808"/>
                </a:solidFill>
              </a:rPr>
              <a:t>Three Phase Approach to Flexible Curriculum Design</a:t>
            </a:r>
          </a:p>
          <a:p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04A74-5391-44EB-9710-D4603B7E0493}"/>
              </a:ext>
            </a:extLst>
          </p:cNvPr>
          <p:cNvSpPr txBox="1"/>
          <p:nvPr/>
        </p:nvSpPr>
        <p:spPr>
          <a:xfrm>
            <a:off x="5066522" y="979714"/>
            <a:ext cx="37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30D18-7386-4586-9742-50E7DB8A630B}"/>
              </a:ext>
            </a:extLst>
          </p:cNvPr>
          <p:cNvSpPr/>
          <p:nvPr/>
        </p:nvSpPr>
        <p:spPr>
          <a:xfrm>
            <a:off x="3502751" y="1978886"/>
            <a:ext cx="506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https://padlet.com/morgan_dunton/2020ELAvirtual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B879C0-40D7-4D3D-9ECB-2DDE3045E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PODCASTS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218810-5585-45FE-B666-C2DE3E8A7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PHASE 1: THE GENRE OF PODCASTS</a:t>
            </a:r>
          </a:p>
        </p:txBody>
      </p:sp>
    </p:spTree>
    <p:extLst>
      <p:ext uri="{BB962C8B-B14F-4D97-AF65-F5344CB8AC3E}">
        <p14:creationId xmlns:p14="http://schemas.microsoft.com/office/powerpoint/2010/main" val="312486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6"/>
          <p:cNvSpPr txBox="1">
            <a:spLocks noGrp="1"/>
          </p:cNvSpPr>
          <p:nvPr>
            <p:ph type="body" idx="4294967295"/>
          </p:nvPr>
        </p:nvSpPr>
        <p:spPr>
          <a:xfrm>
            <a:off x="2775475" y="913575"/>
            <a:ext cx="7283400" cy="284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F9F9F9"/>
                </a:solidFill>
                <a:latin typeface="Amatic SC"/>
                <a:ea typeface="Amatic SC"/>
                <a:cs typeface="Amatic SC"/>
                <a:sym typeface="Amatic SC"/>
              </a:rPr>
              <a:t>pod·cast</a:t>
            </a:r>
            <a:endParaRPr sz="9600">
              <a:solidFill>
                <a:srgbClr val="F9F9F9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lnSpc>
                <a:spcPct val="100000"/>
              </a:lnSpc>
              <a:spcBef>
                <a:spcPts val="2000"/>
              </a:spcBef>
              <a:buNone/>
            </a:pPr>
            <a:r>
              <a:rPr lang="en" sz="2400">
                <a:solidFill>
                  <a:srgbClr val="171617"/>
                </a:solidFill>
                <a:latin typeface="Amatic SC"/>
                <a:ea typeface="Amatic SC"/>
                <a:cs typeface="Amatic SC"/>
                <a:sym typeface="Amatic SC"/>
              </a:rPr>
              <a:t>/ˈpädˌkast/, noun</a:t>
            </a:r>
            <a:endParaRPr sz="2400">
              <a:solidFill>
                <a:srgbClr val="17161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" sz="2400">
                <a:solidFill>
                  <a:srgbClr val="171617"/>
                </a:solidFill>
                <a:latin typeface="Amatic SC"/>
                <a:ea typeface="Amatic SC"/>
                <a:cs typeface="Amatic SC"/>
                <a:sym typeface="Amatic SC"/>
              </a:rPr>
              <a:t>a digital audio file made available on the Internet for downloading to a computer or portable media player, typically available as a series, new installments of which can be received by subscribers automatically.</a:t>
            </a:r>
            <a:endParaRPr sz="2400">
              <a:solidFill>
                <a:srgbClr val="17161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r">
              <a:lnSpc>
                <a:spcPct val="140000"/>
              </a:lnSpc>
              <a:spcBef>
                <a:spcPts val="2000"/>
              </a:spcBef>
              <a:buNone/>
            </a:pPr>
            <a:r>
              <a:rPr lang="en" sz="2400">
                <a:solidFill>
                  <a:srgbClr val="171617"/>
                </a:solidFill>
                <a:latin typeface="Amatic SC"/>
                <a:ea typeface="Amatic SC"/>
                <a:cs typeface="Amatic SC"/>
                <a:sym typeface="Amatic SC"/>
              </a:rPr>
              <a:t>from </a:t>
            </a:r>
            <a:r>
              <a:rPr lang="en" sz="24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podcastbroadcast.com</a:t>
            </a:r>
            <a:r>
              <a:rPr lang="en" sz="2400">
                <a:solidFill>
                  <a:srgbClr val="171617"/>
                </a:solidFill>
                <a:latin typeface="Amatic SC"/>
                <a:ea typeface="Amatic SC"/>
                <a:cs typeface="Amatic SC"/>
                <a:sym typeface="Amatic SC"/>
              </a:rPr>
              <a:t>	</a:t>
            </a:r>
            <a:r>
              <a:rPr lang="en" sz="3000">
                <a:solidFill>
                  <a:srgbClr val="171617"/>
                </a:solidFill>
                <a:latin typeface="Amatic SC"/>
                <a:ea typeface="Amatic SC"/>
                <a:cs typeface="Amatic SC"/>
                <a:sym typeface="Amatic SC"/>
              </a:rPr>
              <a:t>	</a:t>
            </a:r>
            <a:endParaRPr sz="3000">
              <a:solidFill>
                <a:srgbClr val="17161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2000"/>
              </a:spcBef>
              <a:buNone/>
            </a:pPr>
            <a:endParaRPr/>
          </a:p>
        </p:txBody>
      </p:sp>
      <p:sp>
        <p:nvSpPr>
          <p:cNvPr id="1846" name="Google Shape;1846;p16"/>
          <p:cNvSpPr/>
          <p:nvPr/>
        </p:nvSpPr>
        <p:spPr>
          <a:xfrm>
            <a:off x="6041739" y="337901"/>
            <a:ext cx="750873" cy="88370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18"/>
          <p:cNvSpPr txBox="1">
            <a:spLocks noGrp="1"/>
          </p:cNvSpPr>
          <p:nvPr>
            <p:ph type="ctrTitle"/>
          </p:nvPr>
        </p:nvSpPr>
        <p:spPr>
          <a:xfrm>
            <a:off x="3081875" y="1432000"/>
            <a:ext cx="60282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/>
              <a:t>1.Podcasts</a:t>
            </a:r>
            <a:endParaRPr/>
          </a:p>
        </p:txBody>
      </p:sp>
      <p:sp>
        <p:nvSpPr>
          <p:cNvPr id="1859" name="Google Shape;1859;p18"/>
          <p:cNvSpPr txBox="1">
            <a:spLocks noGrp="1"/>
          </p:cNvSpPr>
          <p:nvPr>
            <p:ph type="subTitle" idx="1"/>
          </p:nvPr>
        </p:nvSpPr>
        <p:spPr>
          <a:xfrm>
            <a:off x="3081875" y="3329551"/>
            <a:ext cx="6028200" cy="10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/>
              <a:t>What?  Who?  When?  Where?  Why?</a:t>
            </a:r>
            <a:endParaRPr/>
          </a:p>
          <a:p>
            <a:pPr marL="0" indent="0"/>
            <a:r>
              <a:rPr lang="en"/>
              <a:t>(We’ll get to the “How” later…)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1"/>
          <p:cNvSpPr txBox="1">
            <a:spLocks noGrp="1"/>
          </p:cNvSpPr>
          <p:nvPr>
            <p:ph type="body" idx="1"/>
          </p:nvPr>
        </p:nvSpPr>
        <p:spPr>
          <a:xfrm>
            <a:off x="2619226" y="2376709"/>
            <a:ext cx="6953548" cy="16770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In the fall of 2014, </a:t>
            </a:r>
            <a:r>
              <a:rPr lang="en" i="0"/>
              <a:t>Serial</a:t>
            </a:r>
            <a:r>
              <a:rPr lang="en"/>
              <a:t>, a spinoff of </a:t>
            </a:r>
            <a:r>
              <a:rPr lang="en" i="0"/>
              <a:t>This American Life</a:t>
            </a:r>
            <a:r>
              <a:rPr lang="en"/>
              <a:t>, hit the scene and became a cultural phenomenon.  It turned on a new audience to the world of podcasting by taking the popularity of true crime and bringing it to this medium.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22"/>
          <p:cNvSpPr txBox="1">
            <a:spLocks noGrp="1"/>
          </p:cNvSpPr>
          <p:nvPr>
            <p:ph type="title"/>
          </p:nvPr>
        </p:nvSpPr>
        <p:spPr>
          <a:xfrm>
            <a:off x="2655750" y="1193092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What will your kids know about podcasts?</a:t>
            </a:r>
            <a:endParaRPr sz="3600"/>
          </a:p>
        </p:txBody>
      </p:sp>
      <p:sp>
        <p:nvSpPr>
          <p:cNvPr id="1886" name="Google Shape;1886;p22"/>
          <p:cNvSpPr txBox="1">
            <a:spLocks noGrp="1"/>
          </p:cNvSpPr>
          <p:nvPr>
            <p:ph type="body" idx="1"/>
          </p:nvPr>
        </p:nvSpPr>
        <p:spPr>
          <a:xfrm>
            <a:off x="2655750" y="1828799"/>
            <a:ext cx="6880500" cy="4149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Very little.  </a:t>
            </a:r>
            <a:endParaRPr/>
          </a:p>
          <a:p>
            <a:pPr marL="0" indent="0">
              <a:buNone/>
            </a:pPr>
            <a:endParaRPr/>
          </a:p>
          <a:p>
            <a:r>
              <a:rPr lang="en"/>
              <a:t>They aren’t the target audience</a:t>
            </a:r>
            <a:endParaRPr/>
          </a:p>
          <a:p>
            <a:pPr marL="0" indent="0">
              <a:buNone/>
            </a:pPr>
            <a:r>
              <a:rPr lang="en"/>
              <a:t>     (not unlike message boards &amp; blogs)</a:t>
            </a:r>
            <a:endParaRPr/>
          </a:p>
          <a:p>
            <a:pPr marL="0" indent="0">
              <a:buNone/>
            </a:pPr>
            <a:endParaRPr/>
          </a:p>
          <a:p>
            <a:r>
              <a:rPr lang="en"/>
              <a:t>If their parents are into NPR, talk radio or sports radio… they might have a sense</a:t>
            </a:r>
            <a:endParaRPr/>
          </a:p>
          <a:p>
            <a:pPr marL="0" indent="0">
              <a:buNone/>
            </a:pPr>
            <a:endParaRPr/>
          </a:p>
          <a:p>
            <a:r>
              <a:rPr lang="en"/>
              <a:t>They might have a sense via YouTube videos (product reviews and the like)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  <p:sp>
        <p:nvSpPr>
          <p:cNvPr id="1887" name="Google Shape;1887;p22"/>
          <p:cNvSpPr/>
          <p:nvPr/>
        </p:nvSpPr>
        <p:spPr>
          <a:xfrm>
            <a:off x="8590525" y="1383450"/>
            <a:ext cx="1054130" cy="1203290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8" name="Google Shape;1888;p22"/>
          <p:cNvSpPr/>
          <p:nvPr/>
        </p:nvSpPr>
        <p:spPr>
          <a:xfrm>
            <a:off x="8866894" y="1663994"/>
            <a:ext cx="322762" cy="334232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23"/>
          <p:cNvSpPr txBox="1">
            <a:spLocks noGrp="1"/>
          </p:cNvSpPr>
          <p:nvPr>
            <p:ph type="body" idx="1"/>
          </p:nvPr>
        </p:nvSpPr>
        <p:spPr>
          <a:xfrm>
            <a:off x="3356400" y="1958725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Since they don’t know about podcasts, you will need to introduce them...</a:t>
            </a:r>
            <a:endParaRPr/>
          </a:p>
        </p:txBody>
      </p:sp>
      <p:pic>
        <p:nvPicPr>
          <p:cNvPr id="1894" name="Google Shape;1894;p23"/>
          <p:cNvPicPr preferRelativeResize="0"/>
          <p:nvPr/>
        </p:nvPicPr>
        <p:blipFill rotWithShape="1">
          <a:blip r:embed="rId3">
            <a:alphaModFix/>
          </a:blip>
          <a:srcRect t="27690" b="27690"/>
          <a:stretch/>
        </p:blipFill>
        <p:spPr>
          <a:xfrm>
            <a:off x="3918125" y="3051925"/>
            <a:ext cx="4355750" cy="10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1"/>
          <p:cNvSpPr txBox="1">
            <a:spLocks noGrp="1"/>
          </p:cNvSpPr>
          <p:nvPr>
            <p:ph type="ctrTitle" idx="4294967295"/>
          </p:nvPr>
        </p:nvSpPr>
        <p:spPr>
          <a:xfrm>
            <a:off x="1056640" y="505425"/>
            <a:ext cx="8949755" cy="1236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800">
                <a:solidFill>
                  <a:srgbClr val="FFFFFF"/>
                </a:solidFill>
              </a:rPr>
              <a:t>PODCASTS </a:t>
            </a:r>
            <a:r>
              <a:rPr lang="en" sz="2800">
                <a:solidFill>
                  <a:srgbClr val="FFFFFF"/>
                </a:solidFill>
              </a:rPr>
              <a:t>vs. </a:t>
            </a:r>
            <a:r>
              <a:rPr lang="en" sz="4800">
                <a:solidFill>
                  <a:srgbClr val="FFFFFF"/>
                </a:solidFill>
              </a:rPr>
              <a:t>MOVIES</a:t>
            </a:r>
            <a:r>
              <a:rPr lang="en" sz="4800">
                <a:solidFill>
                  <a:schemeClr val="lt1"/>
                </a:solidFill>
              </a:rPr>
              <a:t> </a:t>
            </a:r>
            <a:r>
              <a:rPr lang="en" sz="2800">
                <a:solidFill>
                  <a:schemeClr val="lt1"/>
                </a:solidFill>
              </a:rPr>
              <a:t>vs</a:t>
            </a:r>
            <a:r>
              <a:rPr lang="en" sz="4800">
                <a:solidFill>
                  <a:schemeClr val="lt1"/>
                </a:solidFill>
              </a:rPr>
              <a:t>. </a:t>
            </a:r>
            <a:r>
              <a:rPr lang="en" sz="4800">
                <a:solidFill>
                  <a:srgbClr val="FFFFFF"/>
                </a:solidFill>
              </a:rPr>
              <a:t>IMAGES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965" name="Google Shape;1965;p31"/>
          <p:cNvSpPr/>
          <p:nvPr/>
        </p:nvSpPr>
        <p:spPr>
          <a:xfrm>
            <a:off x="2325523" y="1799800"/>
            <a:ext cx="4927880" cy="433621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6" name="Google Shape;1966;p31"/>
          <p:cNvSpPr/>
          <p:nvPr/>
        </p:nvSpPr>
        <p:spPr>
          <a:xfrm rot="10800000">
            <a:off x="4528898" y="1684850"/>
            <a:ext cx="4927880" cy="433621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7" name="Google Shape;1967;p31"/>
          <p:cNvSpPr txBox="1">
            <a:spLocks noGrp="1"/>
          </p:cNvSpPr>
          <p:nvPr>
            <p:ph type="body" idx="4294967295"/>
          </p:nvPr>
        </p:nvSpPr>
        <p:spPr>
          <a:xfrm>
            <a:off x="2094375" y="1705425"/>
            <a:ext cx="29607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                     pure audio</a:t>
            </a: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audio recording quality is key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music &amp; textures 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guide audience</a:t>
            </a: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pre- &amp; </a:t>
            </a: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post-production are</a:t>
            </a: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dependent on</a:t>
            </a:r>
            <a:endParaRPr sz="1400" b="1">
              <a:solidFill>
                <a:schemeClr val="l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              audience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1968" name="Google Shape;1968;p31"/>
          <p:cNvSpPr txBox="1">
            <a:spLocks noGrp="1"/>
          </p:cNvSpPr>
          <p:nvPr>
            <p:ph type="body" idx="4294967295"/>
          </p:nvPr>
        </p:nvSpPr>
        <p:spPr>
          <a:xfrm>
            <a:off x="4728600" y="1497963"/>
            <a:ext cx="25248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  mix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of audio &amp; video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audio &amp; video quality 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are both key elements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audio &amp; visual PLUS  filters &amp; special effects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pre- &amp; post-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 production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                 is huge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</p:txBody>
      </p:sp>
      <p:sp>
        <p:nvSpPr>
          <p:cNvPr id="1969" name="Google Shape;1969;p31"/>
          <p:cNvSpPr txBox="1">
            <a:spLocks noGrp="1"/>
          </p:cNvSpPr>
          <p:nvPr>
            <p:ph type="body" idx="4294967295"/>
          </p:nvPr>
        </p:nvSpPr>
        <p:spPr>
          <a:xfrm>
            <a:off x="7154100" y="1705425"/>
            <a:ext cx="24723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pure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visual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clarity of image(s)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is necessary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visual styles &amp; composition guide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audience 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pre-production is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huge; post- </a:t>
            </a:r>
            <a:endParaRPr sz="1400" b="1">
              <a:solidFill>
                <a:schemeClr val="l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" sz="1400" b="1">
                <a:solidFill>
                  <a:schemeClr val="lt1"/>
                </a:solidFill>
              </a:rPr>
              <a:t>is minimal</a:t>
            </a:r>
            <a:endParaRPr sz="1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32"/>
          <p:cNvSpPr txBox="1">
            <a:spLocks noGrp="1"/>
          </p:cNvSpPr>
          <p:nvPr>
            <p:ph type="ctrTitle" idx="4294967295"/>
          </p:nvPr>
        </p:nvSpPr>
        <p:spPr>
          <a:xfrm>
            <a:off x="2138095" y="3291841"/>
            <a:ext cx="7915810" cy="1236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400">
                <a:solidFill>
                  <a:srgbClr val="FFFFFF"/>
                </a:solidFill>
              </a:rPr>
              <a:t>We’re talking about audio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975" name="Google Shape;1975;p32"/>
          <p:cNvSpPr txBox="1">
            <a:spLocks noGrp="1"/>
          </p:cNvSpPr>
          <p:nvPr>
            <p:ph type="subTitle" idx="4294967295"/>
          </p:nvPr>
        </p:nvSpPr>
        <p:spPr>
          <a:xfrm>
            <a:off x="2898150" y="4772696"/>
            <a:ext cx="63957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2200"/>
              <a:t>The absence of visuals is both </a:t>
            </a:r>
            <a:endParaRPr sz="2200"/>
          </a:p>
          <a:p>
            <a:pPr marL="0" indent="0" algn="ctr">
              <a:spcBef>
                <a:spcPts val="600"/>
              </a:spcBef>
              <a:buNone/>
            </a:pPr>
            <a:r>
              <a:rPr lang="en" sz="2200"/>
              <a:t>an advantage and a disadvantage</a:t>
            </a:r>
            <a:endParaRPr sz="2200"/>
          </a:p>
        </p:txBody>
      </p:sp>
      <p:sp>
        <p:nvSpPr>
          <p:cNvPr id="1976" name="Google Shape;1976;p32"/>
          <p:cNvSpPr/>
          <p:nvPr/>
        </p:nvSpPr>
        <p:spPr>
          <a:xfrm>
            <a:off x="4737452" y="703603"/>
            <a:ext cx="2728142" cy="2522753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7" name="Google Shape;1977;p32"/>
          <p:cNvSpPr/>
          <p:nvPr/>
        </p:nvSpPr>
        <p:spPr>
          <a:xfrm>
            <a:off x="5147619" y="1103544"/>
            <a:ext cx="1907827" cy="1829989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38"/>
          <p:cNvSpPr txBox="1">
            <a:spLocks noGrp="1"/>
          </p:cNvSpPr>
          <p:nvPr>
            <p:ph type="title"/>
          </p:nvPr>
        </p:nvSpPr>
        <p:spPr>
          <a:xfrm>
            <a:off x="1906995" y="1011620"/>
            <a:ext cx="837801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Identifying the Qualities of a poor podcast</a:t>
            </a:r>
            <a:endParaRPr sz="3600"/>
          </a:p>
        </p:txBody>
      </p:sp>
      <p:sp>
        <p:nvSpPr>
          <p:cNvPr id="2017" name="Google Shape;2017;p38"/>
          <p:cNvSpPr txBox="1">
            <a:spLocks noGrp="1"/>
          </p:cNvSpPr>
          <p:nvPr>
            <p:ph type="body" idx="1"/>
          </p:nvPr>
        </p:nvSpPr>
        <p:spPr>
          <a:xfrm>
            <a:off x="2655750" y="1750400"/>
            <a:ext cx="6880500" cy="147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1800"/>
              <a:t>Once you do podcasts with students, you’ll have the advantage of using them as examples (both good &amp; bad).  Students often enjoy pointing out what is wrong with something (although many will commit the same sins).</a:t>
            </a:r>
            <a:endParaRPr sz="1800"/>
          </a:p>
          <a:p>
            <a:pPr marL="0" indent="0">
              <a:lnSpc>
                <a:spcPct val="100000"/>
              </a:lnSpc>
              <a:buNone/>
            </a:pPr>
            <a:endParaRPr sz="1800"/>
          </a:p>
        </p:txBody>
      </p:sp>
      <p:sp>
        <p:nvSpPr>
          <p:cNvPr id="2018" name="Google Shape;2018;p38"/>
          <p:cNvSpPr txBox="1">
            <a:spLocks noGrp="1"/>
          </p:cNvSpPr>
          <p:nvPr>
            <p:ph type="title"/>
          </p:nvPr>
        </p:nvSpPr>
        <p:spPr>
          <a:xfrm>
            <a:off x="2570400" y="33715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Technical Issues vs. Presenter Issues</a:t>
            </a:r>
            <a:endParaRPr sz="3600"/>
          </a:p>
        </p:txBody>
      </p:sp>
      <p:sp>
        <p:nvSpPr>
          <p:cNvPr id="2019" name="Google Shape;2019;p38"/>
          <p:cNvSpPr/>
          <p:nvPr/>
        </p:nvSpPr>
        <p:spPr>
          <a:xfrm>
            <a:off x="6994451" y="4079749"/>
            <a:ext cx="987055" cy="81828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0" name="Google Shape;2020;p38"/>
          <p:cNvSpPr/>
          <p:nvPr/>
        </p:nvSpPr>
        <p:spPr>
          <a:xfrm>
            <a:off x="6218495" y="4824365"/>
            <a:ext cx="926711" cy="88293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1" name="Google Shape;2021;p38"/>
          <p:cNvSpPr/>
          <p:nvPr/>
        </p:nvSpPr>
        <p:spPr>
          <a:xfrm>
            <a:off x="4064244" y="4824386"/>
            <a:ext cx="604019" cy="77517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2" name="Google Shape;2022;p38"/>
          <p:cNvSpPr/>
          <p:nvPr/>
        </p:nvSpPr>
        <p:spPr>
          <a:xfrm>
            <a:off x="4769076" y="4079749"/>
            <a:ext cx="987055" cy="81828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3" name="Google Shape;2023;p38"/>
          <p:cNvSpPr/>
          <p:nvPr/>
        </p:nvSpPr>
        <p:spPr>
          <a:xfrm>
            <a:off x="4206412" y="5071810"/>
            <a:ext cx="319677" cy="280309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4" name="Google Shape;2024;p38"/>
          <p:cNvSpPr/>
          <p:nvPr/>
        </p:nvSpPr>
        <p:spPr>
          <a:xfrm>
            <a:off x="7278749" y="4209190"/>
            <a:ext cx="418441" cy="42806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5" name="Google Shape;2025;p38"/>
          <p:cNvSpPr/>
          <p:nvPr/>
        </p:nvSpPr>
        <p:spPr>
          <a:xfrm>
            <a:off x="5053374" y="4209190"/>
            <a:ext cx="418441" cy="42806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9"/>
          <p:cNvSpPr txBox="1">
            <a:spLocks noGrp="1"/>
          </p:cNvSpPr>
          <p:nvPr>
            <p:ph type="body" idx="1"/>
          </p:nvPr>
        </p:nvSpPr>
        <p:spPr>
          <a:xfrm>
            <a:off x="2655750" y="3690175"/>
            <a:ext cx="6880500" cy="189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sz="1800"/>
          </a:p>
          <a:p>
            <a:pPr indent="-342900">
              <a:lnSpc>
                <a:spcPct val="100000"/>
              </a:lnSpc>
              <a:buClr>
                <a:srgbClr val="2C3E50"/>
              </a:buClr>
              <a:buSzPts val="1800"/>
              <a:buFont typeface="Merriweather"/>
              <a:buChar char="✖"/>
            </a:pPr>
            <a:r>
              <a:rPr lang="en" sz="1800"/>
              <a:t>too quiet or too loud</a:t>
            </a:r>
            <a:endParaRPr sz="1800"/>
          </a:p>
          <a:p>
            <a:pPr indent="-342900">
              <a:lnSpc>
                <a:spcPct val="100000"/>
              </a:lnSpc>
              <a:spcBef>
                <a:spcPts val="0"/>
              </a:spcBef>
              <a:buClr>
                <a:srgbClr val="2C3E50"/>
              </a:buClr>
              <a:buSzPts val="1800"/>
              <a:buFont typeface="Merriweather"/>
              <a:buChar char="✖"/>
            </a:pPr>
            <a:r>
              <a:rPr lang="en" sz="1800"/>
              <a:t>uneven audio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Levelator</a:t>
            </a:r>
            <a:r>
              <a:rPr lang="en" sz="1800"/>
              <a:t> is software that can help)</a:t>
            </a:r>
            <a:endParaRPr sz="1800"/>
          </a:p>
          <a:p>
            <a:pPr indent="-342900">
              <a:lnSpc>
                <a:spcPct val="100000"/>
              </a:lnSpc>
              <a:spcBef>
                <a:spcPts val="0"/>
              </a:spcBef>
              <a:buClr>
                <a:srgbClr val="2C3E50"/>
              </a:buClr>
              <a:buSzPts val="1800"/>
              <a:buFont typeface="Merriweather"/>
              <a:buChar char="✖"/>
            </a:pPr>
            <a:r>
              <a:rPr lang="en" sz="1800"/>
              <a:t>music or sounds overwhelm speaker’s voice</a:t>
            </a:r>
            <a:endParaRPr sz="1800"/>
          </a:p>
          <a:p>
            <a:pPr indent="-342900">
              <a:lnSpc>
                <a:spcPct val="100000"/>
              </a:lnSpc>
              <a:spcBef>
                <a:spcPts val="0"/>
              </a:spcBef>
              <a:buClr>
                <a:srgbClr val="2C3E50"/>
              </a:buClr>
              <a:buSzPts val="1800"/>
              <a:buFont typeface="Merriweather"/>
              <a:buChar char="✖"/>
            </a:pPr>
            <a:r>
              <a:rPr lang="en" sz="1800"/>
              <a:t>poor microphone (popping P’s or buzzing)</a:t>
            </a:r>
            <a:endParaRPr sz="1800"/>
          </a:p>
        </p:txBody>
      </p:sp>
      <p:sp>
        <p:nvSpPr>
          <p:cNvPr id="2031" name="Google Shape;2031;p39"/>
          <p:cNvSpPr txBox="1">
            <a:spLocks noGrp="1"/>
          </p:cNvSpPr>
          <p:nvPr>
            <p:ph type="title"/>
          </p:nvPr>
        </p:nvSpPr>
        <p:spPr>
          <a:xfrm>
            <a:off x="2655750" y="1068825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Technical Issues</a:t>
            </a:r>
            <a:endParaRPr sz="3600"/>
          </a:p>
        </p:txBody>
      </p:sp>
      <p:sp>
        <p:nvSpPr>
          <p:cNvPr id="2032" name="Google Shape;2032;p39"/>
          <p:cNvSpPr/>
          <p:nvPr/>
        </p:nvSpPr>
        <p:spPr>
          <a:xfrm>
            <a:off x="5250056" y="2590461"/>
            <a:ext cx="604019" cy="77517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3" name="Google Shape;2033;p39"/>
          <p:cNvSpPr/>
          <p:nvPr/>
        </p:nvSpPr>
        <p:spPr>
          <a:xfrm>
            <a:off x="5954889" y="1845824"/>
            <a:ext cx="987055" cy="81828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4" name="Google Shape;2034;p39"/>
          <p:cNvSpPr/>
          <p:nvPr/>
        </p:nvSpPr>
        <p:spPr>
          <a:xfrm>
            <a:off x="5392224" y="2837885"/>
            <a:ext cx="319677" cy="280309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5" name="Google Shape;2035;p39"/>
          <p:cNvSpPr/>
          <p:nvPr/>
        </p:nvSpPr>
        <p:spPr>
          <a:xfrm>
            <a:off x="6239186" y="1975265"/>
            <a:ext cx="418441" cy="42806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71EC-B647-46D0-95B2-09EE5FB6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46D-DBC5-40F4-B983-4BD5EAD5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Part 1: </a:t>
            </a:r>
            <a:r>
              <a:rPr lang="en-US" u="sng" dirty="0">
                <a:hlinkClick r:id="rId2"/>
              </a:rPr>
              <a:t>https://youtu.be/nO2Cpi846dc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Part 2: </a:t>
            </a:r>
            <a:r>
              <a:rPr lang="en-US" u="sng" dirty="0">
                <a:hlinkClick r:id="rId3"/>
              </a:rPr>
              <a:t>https://youtu.be/GRrq6elFBzA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8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0"/>
          <p:cNvSpPr txBox="1">
            <a:spLocks noGrp="1"/>
          </p:cNvSpPr>
          <p:nvPr>
            <p:ph type="body" idx="1"/>
          </p:nvPr>
        </p:nvSpPr>
        <p:spPr>
          <a:xfrm>
            <a:off x="2655750" y="3529125"/>
            <a:ext cx="6880500" cy="226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sz="1800"/>
          </a:p>
          <a:p>
            <a:pPr indent="-342900">
              <a:buSzPts val="1800"/>
            </a:pPr>
            <a:r>
              <a:rPr lang="en" sz="1800"/>
              <a:t>too many umm’s, uhh’s, you know’s or like’s…</a:t>
            </a:r>
            <a:endParaRPr sz="1800"/>
          </a:p>
          <a:p>
            <a:pPr indent="-342900">
              <a:spcBef>
                <a:spcPts val="0"/>
              </a:spcBef>
              <a:buSzPts val="1800"/>
            </a:pPr>
            <a:r>
              <a:rPr lang="en" sz="1800"/>
              <a:t>speaker talking too fast or too unclearly</a:t>
            </a:r>
            <a:endParaRPr sz="1800"/>
          </a:p>
          <a:p>
            <a:pPr indent="-342900">
              <a:spcBef>
                <a:spcPts val="0"/>
              </a:spcBef>
              <a:buSzPts val="1800"/>
            </a:pPr>
            <a:r>
              <a:rPr lang="en" sz="1800"/>
              <a:t>music used as an unnecessary filler</a:t>
            </a:r>
            <a:endParaRPr sz="1800"/>
          </a:p>
          <a:p>
            <a:pPr indent="-342900">
              <a:spcBef>
                <a:spcPts val="0"/>
              </a:spcBef>
              <a:buSzPts val="1800"/>
            </a:pPr>
            <a:r>
              <a:rPr lang="en" sz="1800"/>
              <a:t>speaker is clearly unprepared</a:t>
            </a:r>
            <a:endParaRPr sz="1800"/>
          </a:p>
          <a:p>
            <a:pPr indent="-342900">
              <a:spcBef>
                <a:spcPts val="0"/>
              </a:spcBef>
              <a:buSzPts val="1800"/>
            </a:pPr>
            <a:r>
              <a:rPr lang="en" sz="1800"/>
              <a:t>dead air</a:t>
            </a:r>
            <a:endParaRPr sz="1800"/>
          </a:p>
          <a:p>
            <a:pPr indent="-342900">
              <a:spcBef>
                <a:spcPts val="0"/>
              </a:spcBef>
              <a:buSzPts val="1800"/>
            </a:pPr>
            <a:r>
              <a:rPr lang="en" sz="1800"/>
              <a:t>alters voice unnecessary</a:t>
            </a:r>
            <a:endParaRPr sz="1800"/>
          </a:p>
        </p:txBody>
      </p:sp>
      <p:sp>
        <p:nvSpPr>
          <p:cNvPr id="2041" name="Google Shape;2041;p40"/>
          <p:cNvSpPr txBox="1">
            <a:spLocks noGrp="1"/>
          </p:cNvSpPr>
          <p:nvPr>
            <p:ph type="title"/>
          </p:nvPr>
        </p:nvSpPr>
        <p:spPr>
          <a:xfrm>
            <a:off x="2655750" y="1068825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Presenter Issues</a:t>
            </a:r>
            <a:endParaRPr sz="3600"/>
          </a:p>
        </p:txBody>
      </p:sp>
      <p:sp>
        <p:nvSpPr>
          <p:cNvPr id="2042" name="Google Shape;2042;p40"/>
          <p:cNvSpPr/>
          <p:nvPr/>
        </p:nvSpPr>
        <p:spPr>
          <a:xfrm>
            <a:off x="5990451" y="1752049"/>
            <a:ext cx="987055" cy="81828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3" name="Google Shape;2043;p40"/>
          <p:cNvSpPr/>
          <p:nvPr/>
        </p:nvSpPr>
        <p:spPr>
          <a:xfrm>
            <a:off x="5214495" y="2496665"/>
            <a:ext cx="926711" cy="88293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4" name="Google Shape;2044;p40"/>
          <p:cNvSpPr/>
          <p:nvPr/>
        </p:nvSpPr>
        <p:spPr>
          <a:xfrm>
            <a:off x="6274749" y="1881490"/>
            <a:ext cx="418441" cy="42806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24"/>
          <p:cNvSpPr txBox="1">
            <a:spLocks noGrp="1"/>
          </p:cNvSpPr>
          <p:nvPr>
            <p:ph type="body" idx="1"/>
          </p:nvPr>
        </p:nvSpPr>
        <p:spPr>
          <a:xfrm>
            <a:off x="2360125" y="2005075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Great podcasts</a:t>
            </a:r>
            <a:endParaRPr/>
          </a:p>
        </p:txBody>
      </p:sp>
      <p:pic>
        <p:nvPicPr>
          <p:cNvPr id="1900" name="Google Shape;1900;p24"/>
          <p:cNvPicPr preferRelativeResize="0"/>
          <p:nvPr/>
        </p:nvPicPr>
        <p:blipFill rotWithShape="1">
          <a:blip r:embed="rId3">
            <a:alphaModFix/>
          </a:blip>
          <a:srcRect t="27690" b="27690"/>
          <a:stretch/>
        </p:blipFill>
        <p:spPr>
          <a:xfrm>
            <a:off x="3918125" y="3051925"/>
            <a:ext cx="4355750" cy="1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24"/>
          <p:cNvSpPr/>
          <p:nvPr/>
        </p:nvSpPr>
        <p:spPr>
          <a:xfrm rot="-9555635">
            <a:off x="7381246" y="3599878"/>
            <a:ext cx="219418" cy="211324"/>
          </a:xfrm>
          <a:prstGeom prst="ellipse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2" name="Google Shape;1902;p24"/>
          <p:cNvSpPr/>
          <p:nvPr/>
        </p:nvSpPr>
        <p:spPr>
          <a:xfrm rot="-9564556">
            <a:off x="7196282" y="3672449"/>
            <a:ext cx="58006" cy="937438"/>
          </a:xfrm>
          <a:prstGeom prst="rect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3" name="Google Shape;1903;p24"/>
          <p:cNvSpPr txBox="1">
            <a:spLocks noGrp="1"/>
          </p:cNvSpPr>
          <p:nvPr>
            <p:ph type="body" idx="1"/>
          </p:nvPr>
        </p:nvSpPr>
        <p:spPr>
          <a:xfrm>
            <a:off x="3200125" y="4145125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Not-so-great podcasts</a:t>
            </a:r>
            <a:endParaRPr/>
          </a:p>
        </p:txBody>
      </p:sp>
      <p:sp>
        <p:nvSpPr>
          <p:cNvPr id="1904" name="Google Shape;1904;p24"/>
          <p:cNvSpPr/>
          <p:nvPr/>
        </p:nvSpPr>
        <p:spPr>
          <a:xfrm rot="1545576">
            <a:off x="3968115" y="3443141"/>
            <a:ext cx="219514" cy="211167"/>
          </a:xfrm>
          <a:prstGeom prst="ellipse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5" name="Google Shape;1905;p24"/>
          <p:cNvSpPr/>
          <p:nvPr/>
        </p:nvSpPr>
        <p:spPr>
          <a:xfrm rot="1546160">
            <a:off x="4351869" y="2669704"/>
            <a:ext cx="57964" cy="937327"/>
          </a:xfrm>
          <a:prstGeom prst="rect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25"/>
          <p:cNvSpPr txBox="1">
            <a:spLocks noGrp="1"/>
          </p:cNvSpPr>
          <p:nvPr>
            <p:ph type="body" idx="1"/>
          </p:nvPr>
        </p:nvSpPr>
        <p:spPr>
          <a:xfrm>
            <a:off x="3356400" y="2882400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Do you have any that you like?</a:t>
            </a:r>
            <a:endParaRPr/>
          </a:p>
          <a:p>
            <a:pPr marL="0" indent="0">
              <a:buNone/>
            </a:pPr>
            <a:r>
              <a:rPr lang="en"/>
              <a:t>Why?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Great content?  Great quality?</a:t>
            </a: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1911" name="Google Shape;1911;p25"/>
          <p:cNvPicPr preferRelativeResize="0"/>
          <p:nvPr/>
        </p:nvPicPr>
        <p:blipFill rotWithShape="1">
          <a:blip r:embed="rId3">
            <a:alphaModFix/>
          </a:blip>
          <a:srcRect t="27690" b="27690"/>
          <a:stretch/>
        </p:blipFill>
        <p:spPr>
          <a:xfrm>
            <a:off x="3907687" y="2884911"/>
            <a:ext cx="4355750" cy="10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28"/>
          <p:cNvSpPr txBox="1">
            <a:spLocks noGrp="1"/>
          </p:cNvSpPr>
          <p:nvPr>
            <p:ph type="body" idx="1"/>
          </p:nvPr>
        </p:nvSpPr>
        <p:spPr>
          <a:xfrm>
            <a:off x="3356400" y="2882400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Use a podcast (or part of one)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to introduce new content or enrich previously covered content</a:t>
            </a:r>
            <a:endParaRPr/>
          </a:p>
        </p:txBody>
      </p:sp>
      <p:pic>
        <p:nvPicPr>
          <p:cNvPr id="1941" name="Google Shape;1941;p28"/>
          <p:cNvPicPr preferRelativeResize="0"/>
          <p:nvPr/>
        </p:nvPicPr>
        <p:blipFill rotWithShape="1">
          <a:blip r:embed="rId3">
            <a:alphaModFix/>
          </a:blip>
          <a:srcRect t="27690" b="27690"/>
          <a:stretch/>
        </p:blipFill>
        <p:spPr>
          <a:xfrm>
            <a:off x="3970317" y="2832720"/>
            <a:ext cx="4355750" cy="10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9BAAB-2E5C-46A4-9226-969971F97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sz="5400"/>
              <a:t>TASK: Analyze a podcast </a:t>
            </a:r>
          </a:p>
        </p:txBody>
      </p:sp>
    </p:spTree>
    <p:extLst>
      <p:ext uri="{BB962C8B-B14F-4D97-AF65-F5344CB8AC3E}">
        <p14:creationId xmlns:p14="http://schemas.microsoft.com/office/powerpoint/2010/main" val="236011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3872C3-BB3A-4F2A-B4BA-684789A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hlinkClick r:id="rId4"/>
              </a:rPr>
              <a:t>Podcast analysis (ELA standards aligned)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74E522F5-A1A9-4E91-AFFC-DC138C6E9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DDF39-5786-4FB2-817A-62F594D8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Analyze a podcast for </a:t>
            </a:r>
          </a:p>
          <a:p>
            <a:r>
              <a:rPr lang="en-US">
                <a:solidFill>
                  <a:srgbClr val="000000"/>
                </a:solidFill>
              </a:rPr>
              <a:t>Craft and structure</a:t>
            </a:r>
          </a:p>
          <a:p>
            <a:r>
              <a:rPr lang="en-US">
                <a:solidFill>
                  <a:srgbClr val="000000"/>
                </a:solidFill>
              </a:rPr>
              <a:t>Integration of knowledge and ideas</a:t>
            </a:r>
          </a:p>
          <a:p>
            <a:r>
              <a:rPr lang="en-US">
                <a:solidFill>
                  <a:srgbClr val="000000"/>
                </a:solidFill>
              </a:rPr>
              <a:t>Comprehension</a:t>
            </a:r>
          </a:p>
          <a:p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Pass/feedback criteria included </a:t>
            </a:r>
          </a:p>
        </p:txBody>
      </p:sp>
    </p:spTree>
    <p:extLst>
      <p:ext uri="{BB962C8B-B14F-4D97-AF65-F5344CB8AC3E}">
        <p14:creationId xmlns:p14="http://schemas.microsoft.com/office/powerpoint/2010/main" val="14028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218132-F090-47E5-8366-61C1FBA5E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02135"/>
              </p:ext>
            </p:extLst>
          </p:nvPr>
        </p:nvGraphicFramePr>
        <p:xfrm>
          <a:off x="79148" y="85725"/>
          <a:ext cx="11931876" cy="6709266"/>
        </p:xfrm>
        <a:graphic>
          <a:graphicData uri="http://schemas.openxmlformats.org/drawingml/2006/table">
            <a:tbl>
              <a:tblPr/>
              <a:tblGrid>
                <a:gridCol w="3977292">
                  <a:extLst>
                    <a:ext uri="{9D8B030D-6E8A-4147-A177-3AD203B41FA5}">
                      <a16:colId xmlns:a16="http://schemas.microsoft.com/office/drawing/2014/main" val="1464235235"/>
                    </a:ext>
                  </a:extLst>
                </a:gridCol>
                <a:gridCol w="3977292">
                  <a:extLst>
                    <a:ext uri="{9D8B030D-6E8A-4147-A177-3AD203B41FA5}">
                      <a16:colId xmlns:a16="http://schemas.microsoft.com/office/drawing/2014/main" val="1441652439"/>
                    </a:ext>
                  </a:extLst>
                </a:gridCol>
                <a:gridCol w="3977292">
                  <a:extLst>
                    <a:ext uri="{9D8B030D-6E8A-4147-A177-3AD203B41FA5}">
                      <a16:colId xmlns:a16="http://schemas.microsoft.com/office/drawing/2014/main" val="4053768561"/>
                    </a:ext>
                  </a:extLst>
                </a:gridCol>
              </a:tblGrid>
              <a:tr h="632549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FEEDBACK to meet pass criteria</a:t>
                      </a:r>
                      <a:endParaRPr lang="en-US" sz="24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ANALYSIS is the primary goal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44383"/>
                  </a:ext>
                </a:extLst>
              </a:tr>
              <a:tr h="8636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Something to address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CRITERIA: </a:t>
                      </a:r>
                      <a:endParaRPr lang="en-US" sz="24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Response sufficiently addresses each area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reflection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19658"/>
                  </a:ext>
                </a:extLst>
              </a:tr>
              <a:tr h="926646"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Intended audience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35956"/>
                  </a:ext>
                </a:extLst>
              </a:tr>
              <a:tr h="926646"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Purpose 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75889"/>
                  </a:ext>
                </a:extLst>
              </a:tr>
              <a:tr h="926646"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Structure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736617"/>
                  </a:ext>
                </a:extLst>
              </a:tr>
              <a:tr h="926646"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Evidence within podcast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65968"/>
                  </a:ext>
                </a:extLst>
              </a:tr>
              <a:tr h="926646"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Podcast qualities</a:t>
                      </a:r>
                      <a:endParaRPr lang="en-US" sz="2400">
                        <a:effectLst/>
                      </a:endParaRPr>
                    </a:p>
                  </a:txBody>
                  <a:tcPr marL="61809" marR="61809" marT="61809" marB="618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</a:txBody>
                  <a:tcPr marL="61809" marR="61809" marT="61809" marB="618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759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56F933-4982-4304-BF03-52EFA2E32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778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9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26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What Are GREAT podcasts?</a:t>
            </a:r>
            <a:endParaRPr sz="3600"/>
          </a:p>
        </p:txBody>
      </p:sp>
      <p:sp>
        <p:nvSpPr>
          <p:cNvPr id="1917" name="Google Shape;1917;p26"/>
          <p:cNvSpPr txBox="1">
            <a:spLocks noGrp="1"/>
          </p:cNvSpPr>
          <p:nvPr>
            <p:ph type="body" idx="1"/>
          </p:nvPr>
        </p:nvSpPr>
        <p:spPr>
          <a:xfrm>
            <a:off x="1936975" y="1508275"/>
            <a:ext cx="27264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b="1"/>
              <a:t>“Edutainment”</a:t>
            </a:r>
            <a:endParaRPr b="1"/>
          </a:p>
          <a:p>
            <a:pPr marL="0" indent="0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Freakanomics Radio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Backstory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Radiolab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Gastropod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The Allusionist</a:t>
            </a:r>
            <a:endParaRPr/>
          </a:p>
          <a:p>
            <a:pPr marL="0" indent="0">
              <a:buNone/>
            </a:pPr>
            <a:endParaRPr/>
          </a:p>
        </p:txBody>
      </p:sp>
      <p:sp>
        <p:nvSpPr>
          <p:cNvPr id="1918" name="Google Shape;1918;p26"/>
          <p:cNvSpPr txBox="1">
            <a:spLocks noGrp="1"/>
          </p:cNvSpPr>
          <p:nvPr>
            <p:ph type="body" idx="2"/>
          </p:nvPr>
        </p:nvSpPr>
        <p:spPr>
          <a:xfrm>
            <a:off x="4305625" y="1508275"/>
            <a:ext cx="31128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b="1"/>
              <a:t>Storytelling</a:t>
            </a:r>
            <a:endParaRPr b="1"/>
          </a:p>
          <a:p>
            <a:pPr marL="0" indent="0" algn="ctr">
              <a:buNone/>
            </a:pPr>
            <a:r>
              <a:rPr lang="en" b="1"/>
              <a:t>(fiction &amp; non-fiction)</a:t>
            </a:r>
            <a:endParaRPr b="1"/>
          </a:p>
          <a:p>
            <a:pPr marL="0" indent="0" algn="ctr">
              <a:buNone/>
            </a:pP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This American Life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Everything is Alive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Lore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Limetown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The Black Tapes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The Message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</p:txBody>
      </p:sp>
      <p:sp>
        <p:nvSpPr>
          <p:cNvPr id="1919" name="Google Shape;1919;p26"/>
          <p:cNvSpPr txBox="1">
            <a:spLocks noGrp="1"/>
          </p:cNvSpPr>
          <p:nvPr>
            <p:ph type="body" idx="3"/>
          </p:nvPr>
        </p:nvSpPr>
        <p:spPr>
          <a:xfrm>
            <a:off x="7197899" y="1508275"/>
            <a:ext cx="25998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b="1"/>
              <a:t>Niche interest</a:t>
            </a: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4"/>
              </a:rPr>
              <a:t>Parcast Network</a:t>
            </a:r>
            <a:endParaRPr/>
          </a:p>
          <a:p>
            <a:pPr marL="0" indent="0" algn="ctr">
              <a:buNone/>
            </a:pPr>
            <a:r>
              <a:rPr lang="en"/>
              <a:t>(for true crime, cults, conspiracy theories)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5"/>
              </a:rPr>
              <a:t>Gilmore Guys</a:t>
            </a:r>
            <a:endParaRPr/>
          </a:p>
          <a:p>
            <a:pPr marL="0" indent="0" algn="ctr">
              <a:buNone/>
            </a:pPr>
            <a:r>
              <a:rPr lang="en"/>
              <a:t>(for watchers of “Gilmore Girls”)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6"/>
              </a:rPr>
              <a:t>99% Invisible</a:t>
            </a:r>
            <a:endParaRPr/>
          </a:p>
          <a:p>
            <a:pPr marL="0" indent="0" algn="ctr">
              <a:buNone/>
            </a:pPr>
            <a:r>
              <a:rPr lang="en"/>
              <a:t>(about design &amp; architecture)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7"/>
              </a:rPr>
              <a:t>More Perfect</a:t>
            </a:r>
            <a:endParaRPr/>
          </a:p>
          <a:p>
            <a:pPr marL="0" indent="0" algn="ctr">
              <a:buNone/>
            </a:pPr>
            <a:r>
              <a:rPr lang="en"/>
              <a:t>(Supreme Court)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27"/>
          <p:cNvSpPr txBox="1">
            <a:spLocks noGrp="1"/>
          </p:cNvSpPr>
          <p:nvPr>
            <p:ph type="body" idx="1"/>
          </p:nvPr>
        </p:nvSpPr>
        <p:spPr>
          <a:xfrm>
            <a:off x="1981200" y="0"/>
            <a:ext cx="8229600" cy="21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/>
              <a:t>CLIPs from </a:t>
            </a:r>
            <a:endParaRPr/>
          </a:p>
          <a:p>
            <a:pPr marL="0" indent="0"/>
            <a:r>
              <a:rPr lang="en"/>
              <a:t>“This American Life - Episode 516: Stuck in the Middle” - 0:00</a:t>
            </a:r>
            <a:endParaRPr/>
          </a:p>
          <a:p>
            <a:pPr marL="0" indent="0"/>
            <a:r>
              <a:rPr lang="en"/>
              <a:t>“RadioLab - Rodney versus Death” - 4:00</a:t>
            </a:r>
            <a:endParaRPr/>
          </a:p>
          <a:p>
            <a:pPr marL="0" indent="0"/>
            <a:r>
              <a:rPr lang="en"/>
              <a:t>“Gastropod - Savor Flavor” - 5:53 </a:t>
            </a:r>
            <a:endParaRPr/>
          </a:p>
          <a:p>
            <a:pPr marL="0" indent="0"/>
            <a:r>
              <a:rPr lang="en"/>
              <a:t> “Lore - Episode 11 - Black Stockings” - 6:53</a:t>
            </a:r>
            <a:endParaRPr/>
          </a:p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  <p:pic>
        <p:nvPicPr>
          <p:cNvPr id="1925" name="Google Shape;1925;p27" descr="Samplings from several exceptional podcasts&#10;&#10;0:00 “This American Life - Episode 516: Stuck in the Middle”&#10;4:01 “RadioLab - Rodney versus Death”&#10;5:53 “Gastropod - Savor Flavor”&#10;6:53 “Lore - Episode 11 - Black Stockings”" title="Podcast Sampl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813" y="2143201"/>
            <a:ext cx="3113833" cy="23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27"/>
          <p:cNvSpPr/>
          <p:nvPr/>
        </p:nvSpPr>
        <p:spPr>
          <a:xfrm>
            <a:off x="2253826" y="1938001"/>
            <a:ext cx="2189439" cy="142151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7" name="Google Shape;1927;p27"/>
          <p:cNvSpPr/>
          <p:nvPr/>
        </p:nvSpPr>
        <p:spPr>
          <a:xfrm>
            <a:off x="7861337" y="1977721"/>
            <a:ext cx="2349463" cy="1558762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8" name="Google Shape;1928;p27"/>
          <p:cNvSpPr/>
          <p:nvPr/>
        </p:nvSpPr>
        <p:spPr>
          <a:xfrm>
            <a:off x="7686651" y="4100898"/>
            <a:ext cx="2270849" cy="1486382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9" name="Google Shape;1929;p27"/>
          <p:cNvSpPr/>
          <p:nvPr/>
        </p:nvSpPr>
        <p:spPr>
          <a:xfrm>
            <a:off x="2070626" y="4233526"/>
            <a:ext cx="2047645" cy="1353747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0" name="Google Shape;1930;p27"/>
          <p:cNvSpPr/>
          <p:nvPr/>
        </p:nvSpPr>
        <p:spPr>
          <a:xfrm>
            <a:off x="4401275" y="4743250"/>
            <a:ext cx="3002344" cy="1486382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1" name="Google Shape;1931;p27"/>
          <p:cNvSpPr txBox="1"/>
          <p:nvPr/>
        </p:nvSpPr>
        <p:spPr>
          <a:xfrm>
            <a:off x="2253821" y="2376650"/>
            <a:ext cx="2120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Strong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Narrative Voice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2" name="Google Shape;1932;p27"/>
          <p:cNvSpPr txBox="1"/>
          <p:nvPr/>
        </p:nvSpPr>
        <p:spPr>
          <a:xfrm>
            <a:off x="8161700" y="2489099"/>
            <a:ext cx="1795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Music for 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Mood Setting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3" name="Google Shape;1933;p27"/>
          <p:cNvSpPr txBox="1"/>
          <p:nvPr/>
        </p:nvSpPr>
        <p:spPr>
          <a:xfrm>
            <a:off x="7924175" y="4605585"/>
            <a:ext cx="1795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Thorough,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Yet Concise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4" name="Google Shape;1934;p27"/>
          <p:cNvSpPr txBox="1"/>
          <p:nvPr/>
        </p:nvSpPr>
        <p:spPr>
          <a:xfrm>
            <a:off x="4289919" y="5285287"/>
            <a:ext cx="3113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Intros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of People, Places &amp; Things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35" name="Google Shape;1935;p27"/>
          <p:cNvSpPr txBox="1"/>
          <p:nvPr/>
        </p:nvSpPr>
        <p:spPr>
          <a:xfrm>
            <a:off x="2437748" y="4676722"/>
            <a:ext cx="131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Pacing &amp; Tempo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6"/>
          <p:cNvSpPr txBox="1">
            <a:spLocks noGrp="1"/>
          </p:cNvSpPr>
          <p:nvPr>
            <p:ph type="ctrTitle"/>
          </p:nvPr>
        </p:nvSpPr>
        <p:spPr>
          <a:xfrm>
            <a:off x="776083" y="423736"/>
            <a:ext cx="9887680" cy="24614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/>
              <a:t>PHASE </a:t>
            </a:r>
            <a:r>
              <a:rPr lang="en"/>
              <a:t>2:</a:t>
            </a:r>
            <a:endParaRPr/>
          </a:p>
          <a:p>
            <a:r>
              <a:rPr lang="en-US"/>
              <a:t>COLLABORATION AND PLANNING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9FC1B-03C9-41BD-B5D0-5EC5B037AEF0}"/>
              </a:ext>
            </a:extLst>
          </p:cNvPr>
          <p:cNvSpPr txBox="1"/>
          <p:nvPr/>
        </p:nvSpPr>
        <p:spPr>
          <a:xfrm>
            <a:off x="3335270" y="3036690"/>
            <a:ext cx="552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Demonstrate the ability to explore a critical topic, gather effective information, and develop a plan to present.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671F382-60D5-445C-93FB-9AAC549F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graphicFrame>
        <p:nvGraphicFramePr>
          <p:cNvPr id="78" name="Text Placeholder 4">
            <a:extLst>
              <a:ext uri="{FF2B5EF4-FFF2-40B4-BE49-F238E27FC236}">
                <a16:creationId xmlns:a16="http://schemas.microsoft.com/office/drawing/2014/main" id="{8ACAAA03-F126-48A8-8FEA-0F923D354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3695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66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2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CD1FB8-2160-4662-A7DF-D2E9383E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UPDATED ELA STANDARDS</a:t>
            </a:r>
          </a:p>
        </p:txBody>
      </p:sp>
      <p:sp>
        <p:nvSpPr>
          <p:cNvPr id="39" name="Freeform: Shape 2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3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465AB36-F3B2-4CAC-8F3C-4F5C96F6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210" y="820880"/>
            <a:ext cx="6009378" cy="488935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300"/>
              <a:t>WRITING: </a:t>
            </a:r>
            <a:r>
              <a:rPr lang="en-US" sz="3300" i="1"/>
              <a:t>Inquiry to Build and Present Knowledge</a:t>
            </a:r>
            <a:endParaRPr lang="en-US" sz="3300" b="1"/>
          </a:p>
          <a:p>
            <a:r>
              <a:rPr lang="en-US" sz="3300" b="1"/>
              <a:t>W.1</a:t>
            </a:r>
            <a:r>
              <a:rPr lang="en-US" sz="3300"/>
              <a:t>: Use an inquiry process to gather relevant, credible information/evidence from a variety of sources (e.g., print, digital, discussions, etc.) that build understanding of and lead to conclusions about a subject under investigation while avoiding plagiarism.</a:t>
            </a:r>
          </a:p>
          <a:p>
            <a:pPr marL="0" indent="0" algn="ctr">
              <a:buNone/>
            </a:pPr>
            <a:r>
              <a:rPr lang="en-US" sz="3300"/>
              <a:t>WRITING: Process</a:t>
            </a:r>
            <a:r>
              <a:rPr lang="en-US" sz="3300" i="1"/>
              <a:t> and Production</a:t>
            </a:r>
            <a:endParaRPr lang="en-US" sz="3300" b="1"/>
          </a:p>
          <a:p>
            <a:r>
              <a:rPr lang="en-US" sz="3300" b="1"/>
              <a:t>W.2</a:t>
            </a:r>
            <a:r>
              <a:rPr lang="en-US" sz="3300"/>
              <a:t>: Develop, strengthen, and produce polished writing by using a collaborative process that includes the age-appropriate use of technology. </a:t>
            </a:r>
          </a:p>
          <a:p>
            <a:endParaRPr lang="en-US" sz="1800"/>
          </a:p>
          <a:p>
            <a:pPr marL="0" indent="0">
              <a:buNone/>
            </a:pPr>
            <a:br>
              <a:rPr lang="en-US" sz="1800"/>
            </a:br>
            <a:endParaRPr lang="en-US" sz="1800"/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BEB6E-0E17-49BF-A712-6FEB280E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UPDATED ELA STANDARDS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FBFCA29-9985-4DCA-8D80-2B69C2C9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READING: </a:t>
            </a:r>
            <a:r>
              <a:rPr lang="en-US" sz="2400" i="1"/>
              <a:t>Key Ideas and Details</a:t>
            </a:r>
            <a:endParaRPr lang="en-US" sz="2400" b="1"/>
          </a:p>
          <a:p>
            <a:r>
              <a:rPr lang="en-US" sz="2400" b="1"/>
              <a:t>R.4</a:t>
            </a:r>
            <a:r>
              <a:rPr lang="en-US" sz="2400"/>
              <a:t>: Read various texts closely to determine what each text explicitly says and to make logical inferences; cite specific textual evidence to support conclusions drawn from the text.</a:t>
            </a:r>
          </a:p>
          <a:p>
            <a:r>
              <a:rPr lang="en-US" sz="2400" b="1"/>
              <a:t>R.6</a:t>
            </a:r>
            <a:r>
              <a:rPr lang="en-US" sz="2400"/>
              <a:t>: Analyze how and why individuals, events, and ideas develop and interact over the course of a text. </a:t>
            </a:r>
          </a:p>
          <a:p>
            <a:pPr marL="0" indent="0">
              <a:buNone/>
            </a:pPr>
            <a:br>
              <a:rPr lang="en-US" sz="2400"/>
            </a:br>
            <a:r>
              <a:rPr lang="en-US" sz="2400"/>
              <a:t>READING: </a:t>
            </a:r>
            <a:r>
              <a:rPr lang="en-US" sz="2400" i="1"/>
              <a:t>Integration of Knowledge and Ideas</a:t>
            </a:r>
            <a:endParaRPr lang="en-US" sz="2400" b="1"/>
          </a:p>
          <a:p>
            <a:r>
              <a:rPr lang="en-US" sz="2400" b="1"/>
              <a:t>R.10</a:t>
            </a:r>
            <a:r>
              <a:rPr lang="en-US" sz="2400"/>
              <a:t>: Evaluate the argument and specific claims in various texts.</a:t>
            </a:r>
          </a:p>
        </p:txBody>
      </p:sp>
    </p:spTree>
    <p:extLst>
      <p:ext uri="{BB962C8B-B14F-4D97-AF65-F5344CB8AC3E}">
        <p14:creationId xmlns:p14="http://schemas.microsoft.com/office/powerpoint/2010/main" val="1676620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4057-2CBB-45A9-8CBC-39EB4675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UPDATED ELA STANDARDS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F2665-5988-4104-ADE2-C25BFE1DF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7935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66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37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Would You… Could You… Should You… Make a Podcast?</a:t>
            </a:r>
            <a:endParaRPr sz="3600"/>
          </a:p>
        </p:txBody>
      </p:sp>
      <p:sp>
        <p:nvSpPr>
          <p:cNvPr id="2010" name="Google Shape;2010;p37"/>
          <p:cNvSpPr txBox="1">
            <a:spLocks noGrp="1"/>
          </p:cNvSpPr>
          <p:nvPr>
            <p:ph type="body" idx="1"/>
          </p:nvPr>
        </p:nvSpPr>
        <p:spPr>
          <a:xfrm>
            <a:off x="3481500" y="1607700"/>
            <a:ext cx="5229000" cy="464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81000">
              <a:buSzPts val="2400"/>
              <a:buChar char="➔"/>
            </a:pPr>
            <a:r>
              <a:rPr lang="en" sz="2400"/>
              <a:t>for Students</a:t>
            </a:r>
            <a:endParaRPr sz="2400"/>
          </a:p>
          <a:p>
            <a:pPr lvl="1" indent="-381000">
              <a:buSzPts val="2400"/>
              <a:buChar char="◆"/>
            </a:pPr>
            <a:r>
              <a:rPr lang="en"/>
              <a:t>Introduce content</a:t>
            </a:r>
            <a:endParaRPr/>
          </a:p>
          <a:p>
            <a:pPr lvl="1" indent="-381000">
              <a:buSzPts val="2400"/>
              <a:buChar char="◆"/>
            </a:pPr>
            <a:r>
              <a:rPr lang="en"/>
              <a:t>Personalize content</a:t>
            </a:r>
            <a:endParaRPr/>
          </a:p>
          <a:p>
            <a:pPr lvl="1" indent="-381000">
              <a:buSzPts val="2400"/>
              <a:buChar char="◆"/>
            </a:pPr>
            <a:r>
              <a:rPr lang="en"/>
              <a:t>Enrich content</a:t>
            </a:r>
            <a:endParaRPr/>
          </a:p>
          <a:p>
            <a:pPr indent="-381000">
              <a:spcBef>
                <a:spcPts val="0"/>
              </a:spcBef>
              <a:buSzPts val="2400"/>
              <a:buChar char="➔"/>
            </a:pPr>
            <a:r>
              <a:rPr lang="en" sz="2400"/>
              <a:t>for Parents</a:t>
            </a:r>
            <a:endParaRPr sz="2400"/>
          </a:p>
          <a:p>
            <a:pPr lvl="1" indent="-381000">
              <a:buSzPts val="2400"/>
              <a:buChar char="◆"/>
            </a:pPr>
            <a:r>
              <a:rPr lang="en"/>
              <a:t>Replace newsletter</a:t>
            </a:r>
            <a:endParaRPr/>
          </a:p>
          <a:p>
            <a:pPr lvl="1" indent="-381000">
              <a:buSzPts val="2400"/>
              <a:buChar char="◆"/>
            </a:pPr>
            <a:r>
              <a:rPr lang="en"/>
              <a:t>Student-driven content</a:t>
            </a:r>
            <a:endParaRPr/>
          </a:p>
          <a:p>
            <a:pPr indent="-381000">
              <a:spcBef>
                <a:spcPts val="0"/>
              </a:spcBef>
              <a:buSzPts val="2400"/>
              <a:buChar char="➔"/>
            </a:pPr>
            <a:r>
              <a:rPr lang="en" sz="2400"/>
              <a:t>for Colleagues</a:t>
            </a:r>
            <a:endParaRPr sz="2400"/>
          </a:p>
          <a:p>
            <a:pPr lvl="1" indent="-381000">
              <a:buSzPts val="2400"/>
              <a:buChar char="◆"/>
            </a:pPr>
            <a:r>
              <a:rPr lang="en"/>
              <a:t>Share successes</a:t>
            </a:r>
            <a:endParaRPr/>
          </a:p>
          <a:p>
            <a:pPr lvl="1" indent="-381000">
              <a:buSzPts val="2400"/>
              <a:buChar char="◆"/>
            </a:pPr>
            <a:r>
              <a:rPr lang="en"/>
              <a:t>Share resources</a:t>
            </a:r>
            <a:endParaRPr/>
          </a:p>
          <a:p>
            <a:pPr lvl="1" indent="-381000">
              <a:buSzPts val="2400"/>
              <a:buChar char="◆"/>
            </a:pPr>
            <a:r>
              <a:rPr lang="en"/>
              <a:t>Share ideas</a:t>
            </a:r>
            <a:endParaRPr/>
          </a:p>
        </p:txBody>
      </p:sp>
      <p:sp>
        <p:nvSpPr>
          <p:cNvPr id="2011" name="Google Shape;2011;p37"/>
          <p:cNvSpPr/>
          <p:nvPr/>
        </p:nvSpPr>
        <p:spPr>
          <a:xfrm>
            <a:off x="7682103" y="1964756"/>
            <a:ext cx="1651018" cy="179731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294724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3600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27209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4000" b="1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294724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3600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538205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51"/>
          <p:cNvSpPr txBox="1">
            <a:spLocks noGrp="1"/>
          </p:cNvSpPr>
          <p:nvPr>
            <p:ph type="body" idx="1"/>
          </p:nvPr>
        </p:nvSpPr>
        <p:spPr>
          <a:xfrm>
            <a:off x="3887999" y="1393870"/>
            <a:ext cx="455824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 sz="4400" b="1">
                <a:solidFill>
                  <a:srgbClr val="000000"/>
                </a:solidFill>
              </a:rPr>
              <a:t>Topic &amp; Audience</a:t>
            </a:r>
            <a:endParaRPr sz="4400" b="1">
              <a:solidFill>
                <a:srgbClr val="000000"/>
              </a:solidFill>
            </a:endParaRPr>
          </a:p>
        </p:txBody>
      </p:sp>
      <p:sp>
        <p:nvSpPr>
          <p:cNvPr id="2147" name="Google Shape;2147;p51"/>
          <p:cNvSpPr/>
          <p:nvPr/>
        </p:nvSpPr>
        <p:spPr>
          <a:xfrm>
            <a:off x="3469278" y="1532607"/>
            <a:ext cx="244344" cy="855669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8" name="Google Shape;2148;p51"/>
          <p:cNvSpPr/>
          <p:nvPr/>
        </p:nvSpPr>
        <p:spPr>
          <a:xfrm>
            <a:off x="3782189" y="1537555"/>
            <a:ext cx="211620" cy="84576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9" name="Google Shape;2149;p51"/>
          <p:cNvSpPr/>
          <p:nvPr/>
        </p:nvSpPr>
        <p:spPr>
          <a:xfrm>
            <a:off x="3207883" y="1636345"/>
            <a:ext cx="192826" cy="648178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0" name="Google Shape;2150;p51"/>
          <p:cNvSpPr txBox="1"/>
          <p:nvPr/>
        </p:nvSpPr>
        <p:spPr>
          <a:xfrm>
            <a:off x="1390422" y="2388276"/>
            <a:ext cx="9553395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What is your 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t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opic?  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How 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m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uch research is needed?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Wh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o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 is 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y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our 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a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udience?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How </a:t>
            </a:r>
            <a:r>
              <a:rPr lang="en-US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m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uch prior knowledge will they have?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0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4000" b="1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294724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3600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326300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57"/>
          <p:cNvSpPr txBox="1">
            <a:spLocks noGrp="1"/>
          </p:cNvSpPr>
          <p:nvPr>
            <p:ph type="body" idx="1"/>
          </p:nvPr>
        </p:nvSpPr>
        <p:spPr>
          <a:xfrm>
            <a:off x="3356400" y="1425488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000000"/>
                </a:solidFill>
              </a:rPr>
              <a:t>Collaboration</a:t>
            </a:r>
            <a:endParaRPr sz="4000" b="1">
              <a:solidFill>
                <a:srgbClr val="000000"/>
              </a:solidFill>
            </a:endParaRPr>
          </a:p>
        </p:txBody>
      </p:sp>
      <p:sp>
        <p:nvSpPr>
          <p:cNvPr id="2227" name="Google Shape;2227;p57"/>
          <p:cNvSpPr txBox="1"/>
          <p:nvPr/>
        </p:nvSpPr>
        <p:spPr>
          <a:xfrm>
            <a:off x="2296650" y="2257099"/>
            <a:ext cx="7598700" cy="304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Will You work with Others?</a:t>
            </a:r>
            <a:endParaRPr sz="36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36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How will you compliment one another?</a:t>
            </a:r>
            <a:endParaRPr sz="36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36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How will you divide up the work?</a:t>
            </a:r>
            <a:endParaRPr sz="36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8" name="Google Shape;2228;p57"/>
          <p:cNvSpPr/>
          <p:nvPr/>
        </p:nvSpPr>
        <p:spPr>
          <a:xfrm>
            <a:off x="3782059" y="1489464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 b="1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294724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3600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5561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5405A3-AF96-4483-BC9B-E9DD22CA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Three Phase Pivot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EB5AA01-630D-4178-BE01-D1D5C18B4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05287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200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59"/>
          <p:cNvSpPr txBox="1">
            <a:spLocks noGrp="1"/>
          </p:cNvSpPr>
          <p:nvPr>
            <p:ph type="body" idx="1"/>
          </p:nvPr>
        </p:nvSpPr>
        <p:spPr>
          <a:xfrm>
            <a:off x="3098529" y="1996081"/>
            <a:ext cx="641752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 sz="3600" b="1">
                <a:solidFill>
                  <a:srgbClr val="000000"/>
                </a:solidFill>
              </a:rPr>
              <a:t>Interviews &amp; </a:t>
            </a:r>
            <a:r>
              <a:rPr lang="en-US" sz="3600" b="1">
                <a:solidFill>
                  <a:srgbClr val="000000"/>
                </a:solidFill>
              </a:rPr>
              <a:t>Research (Inquiry)</a:t>
            </a:r>
            <a:endParaRPr sz="3600" b="1">
              <a:solidFill>
                <a:srgbClr val="000000"/>
              </a:solidFill>
            </a:endParaRPr>
          </a:p>
        </p:txBody>
      </p:sp>
      <p:sp>
        <p:nvSpPr>
          <p:cNvPr id="2253" name="Google Shape;2253;p59"/>
          <p:cNvSpPr txBox="1"/>
          <p:nvPr/>
        </p:nvSpPr>
        <p:spPr>
          <a:xfrm>
            <a:off x="2253408" y="2780696"/>
            <a:ext cx="8107763" cy="2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What information are you collecting?</a:t>
            </a:r>
          </a:p>
          <a:p>
            <a:pPr algn="ctr"/>
            <a:r>
              <a:rPr lang="en-US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How will you collect this information?</a:t>
            </a:r>
          </a:p>
          <a:p>
            <a:pPr algn="ctr"/>
            <a:r>
              <a:rPr lang="en-US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Are you planning an interview?</a:t>
            </a:r>
          </a:p>
          <a:p>
            <a:pPr algn="ctr"/>
            <a:r>
              <a:rPr lang="en-US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Consider…</a:t>
            </a:r>
            <a:r>
              <a:rPr lang="en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Time &amp; Place,</a:t>
            </a:r>
            <a:endParaRPr sz="28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r>
              <a:rPr lang="en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Question </a:t>
            </a:r>
            <a:r>
              <a:rPr lang="en-US" sz="28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Structure, and Order.</a:t>
            </a:r>
            <a:endParaRPr sz="28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254" name="Google Shape;2254;p59"/>
          <p:cNvSpPr/>
          <p:nvPr/>
        </p:nvSpPr>
        <p:spPr>
          <a:xfrm flipH="1">
            <a:off x="5802009" y="1782431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5" name="Google Shape;2255;p59"/>
          <p:cNvSpPr/>
          <p:nvPr/>
        </p:nvSpPr>
        <p:spPr>
          <a:xfrm>
            <a:off x="5522139" y="1608769"/>
            <a:ext cx="695511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326178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4000" b="1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4000" b="1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4155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55"/>
          <p:cNvSpPr txBox="1">
            <a:spLocks noGrp="1"/>
          </p:cNvSpPr>
          <p:nvPr>
            <p:ph type="body" idx="1"/>
          </p:nvPr>
        </p:nvSpPr>
        <p:spPr>
          <a:xfrm>
            <a:off x="3514738" y="1371738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 sz="4000" b="1">
                <a:solidFill>
                  <a:srgbClr val="000000"/>
                </a:solidFill>
              </a:rPr>
              <a:t>Storyboarding</a:t>
            </a:r>
            <a:endParaRPr lang="en-US" b="1">
              <a:cs typeface="Calibri"/>
            </a:endParaRPr>
          </a:p>
        </p:txBody>
      </p:sp>
      <p:sp>
        <p:nvSpPr>
          <p:cNvPr id="2201" name="Google Shape;2201;p55"/>
          <p:cNvSpPr txBox="1"/>
          <p:nvPr/>
        </p:nvSpPr>
        <p:spPr>
          <a:xfrm>
            <a:off x="1787001" y="2320322"/>
            <a:ext cx="8617998" cy="337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Notes - lower quality, more free flowing</a:t>
            </a:r>
            <a:endParaRPr lang="en-US" sz="32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Script - Higher quality, Less Natural</a:t>
            </a:r>
            <a:endParaRPr sz="32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  <a:p>
            <a:pPr algn="ctr"/>
            <a:endParaRPr lang="en" sz="32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Do you want to do post-production cleanup?</a:t>
            </a:r>
            <a:endParaRPr sz="32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3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What will fit your “style”?</a:t>
            </a:r>
            <a:endParaRPr sz="32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  <a:p>
            <a:pPr algn="ctr"/>
            <a:endParaRPr sz="32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2202" name="Google Shape;2202;p55"/>
          <p:cNvSpPr/>
          <p:nvPr/>
        </p:nvSpPr>
        <p:spPr>
          <a:xfrm>
            <a:off x="4081339" y="1566517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49"/>
          <p:cNvSpPr txBox="1">
            <a:spLocks noGrp="1"/>
          </p:cNvSpPr>
          <p:nvPr>
            <p:ph type="title"/>
          </p:nvPr>
        </p:nvSpPr>
        <p:spPr>
          <a:xfrm>
            <a:off x="1252893" y="121324"/>
            <a:ext cx="9686211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>
                <a:latin typeface="+mn-lt"/>
              </a:rPr>
              <a:t>Preparedness Happens in Pre-Production</a:t>
            </a:r>
            <a:endParaRPr b="1">
              <a:latin typeface="+mn-lt"/>
            </a:endParaRPr>
          </a:p>
        </p:txBody>
      </p:sp>
      <p:sp>
        <p:nvSpPr>
          <p:cNvPr id="2109" name="Google Shape;2109;p49"/>
          <p:cNvSpPr txBox="1"/>
          <p:nvPr/>
        </p:nvSpPr>
        <p:spPr>
          <a:xfrm>
            <a:off x="522594" y="1363140"/>
            <a:ext cx="4309634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Topic &amp; Audience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0" name="Google Shape;2110;p49"/>
          <p:cNvSpPr/>
          <p:nvPr/>
        </p:nvSpPr>
        <p:spPr>
          <a:xfrm flipH="1">
            <a:off x="9794047" y="5446835"/>
            <a:ext cx="817545" cy="4618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1" name="Google Shape;2111;p49"/>
          <p:cNvSpPr/>
          <p:nvPr/>
        </p:nvSpPr>
        <p:spPr>
          <a:xfrm>
            <a:off x="3966155" y="1868687"/>
            <a:ext cx="4165383" cy="310838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2" name="Google Shape;2112;p49"/>
          <p:cNvSpPr txBox="1"/>
          <p:nvPr/>
        </p:nvSpPr>
        <p:spPr>
          <a:xfrm>
            <a:off x="7508467" y="3948996"/>
            <a:ext cx="4868900" cy="12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Interviews &amp; Research</a:t>
            </a:r>
          </a:p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(Inquiry)</a:t>
            </a:r>
            <a:endParaRPr sz="3600">
              <a:solidFill>
                <a:srgbClr val="222222"/>
              </a:solidFill>
              <a:ea typeface="Amatic SC"/>
              <a:cs typeface="Amatic SC"/>
            </a:endParaRPr>
          </a:p>
        </p:txBody>
      </p:sp>
      <p:sp>
        <p:nvSpPr>
          <p:cNvPr id="2113" name="Google Shape;2113;p49"/>
          <p:cNvSpPr txBox="1"/>
          <p:nvPr/>
        </p:nvSpPr>
        <p:spPr>
          <a:xfrm>
            <a:off x="820509" y="3458519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0" b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Formatting</a:t>
            </a:r>
            <a:endParaRPr sz="4000" b="1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7977874" y="1407972"/>
            <a:ext cx="31998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Collaboration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5" name="Google Shape;2115;p49"/>
          <p:cNvSpPr txBox="1"/>
          <p:nvPr/>
        </p:nvSpPr>
        <p:spPr>
          <a:xfrm>
            <a:off x="4622375" y="5093366"/>
            <a:ext cx="294724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S</a:t>
            </a:r>
            <a:r>
              <a:rPr lang="en-US" sz="3600" err="1">
                <a:solidFill>
                  <a:srgbClr val="222222"/>
                </a:solidFill>
                <a:ea typeface="Amatic SC"/>
                <a:cs typeface="Amatic SC"/>
                <a:sym typeface="Amatic SC"/>
              </a:rPr>
              <a:t>toryboarding</a:t>
            </a:r>
            <a:endParaRPr sz="3600">
              <a:solidFill>
                <a:srgbClr val="222222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16" name="Google Shape;2116;p49"/>
          <p:cNvSpPr/>
          <p:nvPr/>
        </p:nvSpPr>
        <p:spPr>
          <a:xfrm>
            <a:off x="9306853" y="2205345"/>
            <a:ext cx="695506" cy="70366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7" name="Google Shape;2117;p49"/>
          <p:cNvSpPr/>
          <p:nvPr/>
        </p:nvSpPr>
        <p:spPr>
          <a:xfrm>
            <a:off x="2173011" y="4297618"/>
            <a:ext cx="504400" cy="61885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8" name="Google Shape;2118;p49"/>
          <p:cNvSpPr/>
          <p:nvPr/>
        </p:nvSpPr>
        <p:spPr>
          <a:xfrm>
            <a:off x="5964342" y="6009696"/>
            <a:ext cx="504414" cy="703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19" name="Google Shape;2119;p49"/>
          <p:cNvSpPr/>
          <p:nvPr/>
        </p:nvSpPr>
        <p:spPr>
          <a:xfrm>
            <a:off x="9542805" y="5339697"/>
            <a:ext cx="651233" cy="45296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0" name="Google Shape;2120;p49"/>
          <p:cNvSpPr/>
          <p:nvPr/>
        </p:nvSpPr>
        <p:spPr>
          <a:xfrm>
            <a:off x="2199618" y="2136268"/>
            <a:ext cx="205072" cy="92889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1" name="Google Shape;2121;p49"/>
          <p:cNvSpPr/>
          <p:nvPr/>
        </p:nvSpPr>
        <p:spPr>
          <a:xfrm>
            <a:off x="2499804" y="2141640"/>
            <a:ext cx="177607" cy="918142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  <p:sp>
        <p:nvSpPr>
          <p:cNvPr id="2122" name="Google Shape;2122;p49"/>
          <p:cNvSpPr/>
          <p:nvPr/>
        </p:nvSpPr>
        <p:spPr>
          <a:xfrm>
            <a:off x="2772531" y="2357969"/>
            <a:ext cx="161835" cy="70364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016737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53"/>
          <p:cNvSpPr txBox="1">
            <a:spLocks noGrp="1"/>
          </p:cNvSpPr>
          <p:nvPr>
            <p:ph type="body" idx="1"/>
          </p:nvPr>
        </p:nvSpPr>
        <p:spPr>
          <a:xfrm>
            <a:off x="3356399" y="1578361"/>
            <a:ext cx="5479200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</a:pPr>
            <a:r>
              <a:rPr lang="en" sz="4400" b="1">
                <a:solidFill>
                  <a:srgbClr val="000000"/>
                </a:solidFill>
              </a:rPr>
              <a:t>Formatting</a:t>
            </a:r>
            <a:endParaRPr sz="4400" b="1">
              <a:solidFill>
                <a:srgbClr val="000000"/>
              </a:solidFill>
            </a:endParaRPr>
          </a:p>
        </p:txBody>
      </p:sp>
      <p:sp>
        <p:nvSpPr>
          <p:cNvPr id="2175" name="Google Shape;2175;p53"/>
          <p:cNvSpPr txBox="1"/>
          <p:nvPr/>
        </p:nvSpPr>
        <p:spPr>
          <a:xfrm>
            <a:off x="1651993" y="2532243"/>
            <a:ext cx="8888013" cy="21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This is a </a:t>
            </a:r>
            <a:r>
              <a:rPr lang="en" sz="3200" u="sng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Must</a:t>
            </a:r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!  Have it in front of you.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What Parts &amp; Segments Will You Have?</a:t>
            </a:r>
          </a:p>
          <a:p>
            <a:pPr algn="ctr"/>
            <a:r>
              <a:rPr lang="en" sz="3200">
                <a:solidFill>
                  <a:srgbClr val="F55D4B"/>
                </a:solidFill>
                <a:ea typeface="Amatic SC"/>
                <a:cs typeface="Amatic SC"/>
                <a:sym typeface="Amatic SC"/>
              </a:rPr>
              <a:t>Intros &amp; Outros, Open &amp; Close, Body, Etc.</a:t>
            </a:r>
            <a:endParaRPr sz="3200">
              <a:solidFill>
                <a:srgbClr val="F55D4B"/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2176" name="Google Shape;2176;p53"/>
          <p:cNvSpPr/>
          <p:nvPr/>
        </p:nvSpPr>
        <p:spPr>
          <a:xfrm>
            <a:off x="3825964" y="1643704"/>
            <a:ext cx="626416" cy="823197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02750-EB1B-4FDA-AAD2-2315DFBBB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sz="3600"/>
              <a:t>TASK: Collaborate to explore a topic and plan a podcast.</a:t>
            </a:r>
          </a:p>
        </p:txBody>
      </p:sp>
    </p:spTree>
    <p:extLst>
      <p:ext uri="{BB962C8B-B14F-4D97-AF65-F5344CB8AC3E}">
        <p14:creationId xmlns:p14="http://schemas.microsoft.com/office/powerpoint/2010/main" val="1984856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DCF72-15F5-4671-8A80-A2962B1D1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/>
              <a:t>END OF SESSION 1, 5/5/2020</a:t>
            </a:r>
          </a:p>
        </p:txBody>
      </p:sp>
    </p:spTree>
    <p:extLst>
      <p:ext uri="{BB962C8B-B14F-4D97-AF65-F5344CB8AC3E}">
        <p14:creationId xmlns:p14="http://schemas.microsoft.com/office/powerpoint/2010/main" val="4052130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6"/>
          <p:cNvSpPr txBox="1">
            <a:spLocks noGrp="1"/>
          </p:cNvSpPr>
          <p:nvPr>
            <p:ph type="ctrTitle"/>
          </p:nvPr>
        </p:nvSpPr>
        <p:spPr>
          <a:xfrm>
            <a:off x="3081875" y="1532100"/>
            <a:ext cx="6028200" cy="24614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/>
              <a:t>5/12/2020</a:t>
            </a:r>
            <a:br>
              <a:rPr lang="en-US"/>
            </a:br>
            <a:r>
              <a:rPr lang="en-US"/>
              <a:t>PHASE </a:t>
            </a:r>
            <a:r>
              <a:rPr lang="en"/>
              <a:t>3:</a:t>
            </a:r>
            <a:endParaRPr/>
          </a:p>
          <a:p>
            <a:r>
              <a:rPr lang="en-US"/>
              <a:t>PRESENTATION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9FC1B-03C9-41BD-B5D0-5EC5B037AEF0}"/>
              </a:ext>
            </a:extLst>
          </p:cNvPr>
          <p:cNvSpPr txBox="1"/>
          <p:nvPr/>
        </p:nvSpPr>
        <p:spPr>
          <a:xfrm>
            <a:off x="3750906" y="4432041"/>
            <a:ext cx="488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Why would and why should an audience listen to this podcast?</a:t>
            </a:r>
          </a:p>
        </p:txBody>
      </p:sp>
    </p:spTree>
    <p:extLst>
      <p:ext uri="{BB962C8B-B14F-4D97-AF65-F5344CB8AC3E}">
        <p14:creationId xmlns:p14="http://schemas.microsoft.com/office/powerpoint/2010/main" val="2308552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48444B-EAD3-4E6D-8C26-2A973623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UPDATED ELA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595B45-1FAA-4BDF-812D-87B12F9A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0000"/>
                </a:solidFill>
              </a:rPr>
              <a:t>SPEAKING AND LISTENING: </a:t>
            </a:r>
            <a:r>
              <a:rPr lang="en-US" sz="2400" b="1" i="1">
                <a:solidFill>
                  <a:srgbClr val="000000"/>
                </a:solidFill>
              </a:rPr>
              <a:t>Presentation of Knowledge and Ideas</a:t>
            </a:r>
            <a:endParaRPr lang="en-US" sz="2400" b="1">
              <a:solidFill>
                <a:srgbClr val="000000"/>
              </a:solidFill>
            </a:endParaRPr>
          </a:p>
          <a:p>
            <a:r>
              <a:rPr lang="en-US" sz="2400" b="1">
                <a:solidFill>
                  <a:srgbClr val="000000"/>
                </a:solidFill>
              </a:rPr>
              <a:t>SL.3: </a:t>
            </a:r>
            <a:r>
              <a:rPr lang="en-US" sz="2400">
                <a:solidFill>
                  <a:srgbClr val="000000"/>
                </a:solidFill>
              </a:rPr>
              <a:t>Present information and supporting evidence appropriate to task, purpose, and audience so that listeners can follow the line of reasoning and incorporate multimedia when appropriate.</a:t>
            </a:r>
          </a:p>
          <a:p>
            <a:r>
              <a:rPr lang="en-US" sz="2400" b="1">
                <a:solidFill>
                  <a:srgbClr val="000000"/>
                </a:solidFill>
              </a:rPr>
              <a:t>SL.4: </a:t>
            </a:r>
            <a:r>
              <a:rPr lang="en-US" sz="2400">
                <a:solidFill>
                  <a:srgbClr val="000000"/>
                </a:solidFill>
              </a:rPr>
              <a:t>Adapt speech to a variety of contexts, audiences, and communicative tasks.</a:t>
            </a:r>
          </a:p>
        </p:txBody>
      </p:sp>
    </p:spTree>
    <p:extLst>
      <p:ext uri="{BB962C8B-B14F-4D97-AF65-F5344CB8AC3E}">
        <p14:creationId xmlns:p14="http://schemas.microsoft.com/office/powerpoint/2010/main" val="1098485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48444B-EAD3-4E6D-8C26-2A973623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F3F3F"/>
                </a:solidFill>
              </a:rPr>
              <a:t>UPDATED ELA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595B45-1FAA-4BDF-812D-87B12F9A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032987"/>
            <a:ext cx="5246370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</a:rPr>
              <a:t>WRITING: </a:t>
            </a:r>
            <a:r>
              <a:rPr lang="en-US" sz="2400" b="1" i="1">
                <a:solidFill>
                  <a:srgbClr val="FFFFFF"/>
                </a:solidFill>
              </a:rPr>
              <a:t>Composing for Audience and Purpose</a:t>
            </a:r>
            <a:endParaRPr lang="en-US" sz="2400" b="1">
              <a:solidFill>
                <a:srgbClr val="FFFFFF"/>
              </a:solidFill>
            </a:endParaRPr>
          </a:p>
          <a:p>
            <a:r>
              <a:rPr lang="en-US" sz="2400" b="1">
                <a:solidFill>
                  <a:srgbClr val="FFFFFF"/>
                </a:solidFill>
              </a:rPr>
              <a:t>W.3: </a:t>
            </a:r>
            <a:r>
              <a:rPr lang="en-US" sz="2400">
                <a:solidFill>
                  <a:srgbClr val="FFFFFF"/>
                </a:solidFill>
              </a:rPr>
              <a:t>Routinely produce a variety of clear and coherent writing in which the development, organization, and style are appropriate to task, audience, and purpose.</a:t>
            </a:r>
          </a:p>
        </p:txBody>
      </p:sp>
    </p:spTree>
    <p:extLst>
      <p:ext uri="{BB962C8B-B14F-4D97-AF65-F5344CB8AC3E}">
        <p14:creationId xmlns:p14="http://schemas.microsoft.com/office/powerpoint/2010/main" val="298660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1B38C-95F1-4865-8CC9-AA186AD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1: Study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C435EF2-4283-48A5-BABE-16DFAD4D7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47840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4596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48444B-EAD3-4E6D-8C26-2A973623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UPDATED ELA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595B45-1FAA-4BDF-812D-87B12F9A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LANGUAGE: </a:t>
            </a:r>
            <a:r>
              <a:rPr lang="en-US" b="1" i="1">
                <a:solidFill>
                  <a:srgbClr val="000000"/>
                </a:solidFill>
              </a:rPr>
              <a:t>Conventions of Standard English</a:t>
            </a:r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L.1</a:t>
            </a:r>
            <a:r>
              <a:rPr lang="en-US">
                <a:solidFill>
                  <a:srgbClr val="000000"/>
                </a:solidFill>
              </a:rPr>
              <a:t>: Demonstrate command of the conventions of standard English grammar and usage when writing or speaking.</a:t>
            </a: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LANGUAGE: </a:t>
            </a:r>
            <a:r>
              <a:rPr lang="en-US" b="1" i="1">
                <a:solidFill>
                  <a:srgbClr val="000000"/>
                </a:solidFill>
              </a:rPr>
              <a:t>Knowledge of Language</a:t>
            </a:r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L.3</a:t>
            </a:r>
            <a:r>
              <a:rPr lang="en-US">
                <a:solidFill>
                  <a:srgbClr val="000000"/>
                </a:solidFill>
              </a:rPr>
              <a:t>: Apply knowledge of language to understand how language functions in different contexts, to make effective choices for meaning or style, and to comprehend more fully when reading or listening.</a:t>
            </a:r>
          </a:p>
        </p:txBody>
      </p:sp>
    </p:spTree>
    <p:extLst>
      <p:ext uri="{BB962C8B-B14F-4D97-AF65-F5344CB8AC3E}">
        <p14:creationId xmlns:p14="http://schemas.microsoft.com/office/powerpoint/2010/main" val="2598874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2"/>
          <p:cNvSpPr txBox="1">
            <a:spLocks noGrp="1"/>
          </p:cNvSpPr>
          <p:nvPr>
            <p:ph type="ctrTitle" idx="4294967295"/>
          </p:nvPr>
        </p:nvSpPr>
        <p:spPr>
          <a:xfrm>
            <a:off x="2506304" y="2625722"/>
            <a:ext cx="72693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9000">
                <a:solidFill>
                  <a:srgbClr val="FFFFFF"/>
                </a:solidFill>
              </a:rPr>
              <a:t>RECORDING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56" name="Google Shape;2056;p42"/>
          <p:cNvSpPr txBox="1">
            <a:spLocks noGrp="1"/>
          </p:cNvSpPr>
          <p:nvPr>
            <p:ph type="subTitle" idx="4294967295"/>
          </p:nvPr>
        </p:nvSpPr>
        <p:spPr>
          <a:xfrm>
            <a:off x="3184200" y="4439889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You and your students will most likely experience these, so be warned and plan accordingly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7" name="Google Shape;2057;p42"/>
          <p:cNvSpPr/>
          <p:nvPr/>
        </p:nvSpPr>
        <p:spPr>
          <a:xfrm>
            <a:off x="557929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8" name="Google Shape;2058;p42"/>
          <p:cNvSpPr/>
          <p:nvPr/>
        </p:nvSpPr>
        <p:spPr>
          <a:xfrm>
            <a:off x="6795659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9" name="Google Shape;2059;p42"/>
          <p:cNvSpPr/>
          <p:nvPr/>
        </p:nvSpPr>
        <p:spPr>
          <a:xfrm>
            <a:off x="8663346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0" name="Google Shape;2060;p42"/>
          <p:cNvSpPr/>
          <p:nvPr/>
        </p:nvSpPr>
        <p:spPr>
          <a:xfrm>
            <a:off x="249524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1" name="Google Shape;2061;p42"/>
          <p:cNvSpPr/>
          <p:nvPr/>
        </p:nvSpPr>
        <p:spPr>
          <a:xfrm>
            <a:off x="431659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116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2"/>
          <p:cNvSpPr txBox="1">
            <a:spLocks noGrp="1"/>
          </p:cNvSpPr>
          <p:nvPr>
            <p:ph type="ctrTitle" idx="4294967295"/>
          </p:nvPr>
        </p:nvSpPr>
        <p:spPr>
          <a:xfrm>
            <a:off x="2456824" y="3427307"/>
            <a:ext cx="72693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5 Stumbling Blocks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56" name="Google Shape;2056;p42"/>
          <p:cNvSpPr txBox="1">
            <a:spLocks noGrp="1"/>
          </p:cNvSpPr>
          <p:nvPr>
            <p:ph type="subTitle" idx="4294967295"/>
          </p:nvPr>
        </p:nvSpPr>
        <p:spPr>
          <a:xfrm>
            <a:off x="3184200" y="4736772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You and your students will most likely experience these, so be warned and plan accordingly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7" name="Google Shape;2057;p42"/>
          <p:cNvSpPr/>
          <p:nvPr/>
        </p:nvSpPr>
        <p:spPr>
          <a:xfrm>
            <a:off x="557929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8" name="Google Shape;2058;p42"/>
          <p:cNvSpPr/>
          <p:nvPr/>
        </p:nvSpPr>
        <p:spPr>
          <a:xfrm>
            <a:off x="6795659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9" name="Google Shape;2059;p42"/>
          <p:cNvSpPr/>
          <p:nvPr/>
        </p:nvSpPr>
        <p:spPr>
          <a:xfrm>
            <a:off x="8663346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0" name="Google Shape;2060;p42"/>
          <p:cNvSpPr/>
          <p:nvPr/>
        </p:nvSpPr>
        <p:spPr>
          <a:xfrm>
            <a:off x="249524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1" name="Google Shape;2061;p42"/>
          <p:cNvSpPr/>
          <p:nvPr/>
        </p:nvSpPr>
        <p:spPr>
          <a:xfrm>
            <a:off x="4316597" y="1242094"/>
            <a:ext cx="1126083" cy="1046404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4"/>
          <p:cNvSpPr txBox="1">
            <a:spLocks noGrp="1"/>
          </p:cNvSpPr>
          <p:nvPr>
            <p:ph type="ctrTitle" idx="4294967295"/>
          </p:nvPr>
        </p:nvSpPr>
        <p:spPr>
          <a:xfrm>
            <a:off x="2956500" y="3338242"/>
            <a:ext cx="62790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Red Light Fever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74" name="Google Shape;2074;p44"/>
          <p:cNvSpPr txBox="1">
            <a:spLocks noGrp="1"/>
          </p:cNvSpPr>
          <p:nvPr>
            <p:ph type="subTitle" idx="4294967295"/>
          </p:nvPr>
        </p:nvSpPr>
        <p:spPr>
          <a:xfrm>
            <a:off x="3184200" y="4895110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particular sort of nervousness has a name for a reason.  Just starting is half the battle...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5" name="Google Shape;2075;p44"/>
          <p:cNvSpPr/>
          <p:nvPr/>
        </p:nvSpPr>
        <p:spPr>
          <a:xfrm>
            <a:off x="5582271" y="1170467"/>
            <a:ext cx="1027443" cy="940646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47"/>
          <p:cNvSpPr txBox="1">
            <a:spLocks noGrp="1"/>
          </p:cNvSpPr>
          <p:nvPr>
            <p:ph type="ctrTitle" idx="4294967295"/>
          </p:nvPr>
        </p:nvSpPr>
        <p:spPr>
          <a:xfrm>
            <a:off x="2323150" y="2615826"/>
            <a:ext cx="7545701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OverProduction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95" name="Google Shape;2095;p47"/>
          <p:cNvSpPr txBox="1">
            <a:spLocks noGrp="1"/>
          </p:cNvSpPr>
          <p:nvPr>
            <p:ph type="subTitle" idx="4294967295"/>
          </p:nvPr>
        </p:nvSpPr>
        <p:spPr>
          <a:xfrm>
            <a:off x="3184200" y="4736772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Music, sound fx and audio textures can set a mood, add depth or cleanse the pallet, but only if used carefully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6" name="Google Shape;2096;p47"/>
          <p:cNvSpPr/>
          <p:nvPr/>
        </p:nvSpPr>
        <p:spPr>
          <a:xfrm>
            <a:off x="5515581" y="1064720"/>
            <a:ext cx="1160838" cy="104640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45"/>
          <p:cNvSpPr txBox="1">
            <a:spLocks noGrp="1"/>
          </p:cNvSpPr>
          <p:nvPr>
            <p:ph type="ctrTitle" idx="4294967295"/>
          </p:nvPr>
        </p:nvSpPr>
        <p:spPr>
          <a:xfrm>
            <a:off x="2956500" y="2111125"/>
            <a:ext cx="62790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The Giggles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81" name="Google Shape;2081;p45"/>
          <p:cNvSpPr txBox="1">
            <a:spLocks noGrp="1"/>
          </p:cNvSpPr>
          <p:nvPr>
            <p:ph type="subTitle" idx="4294967295"/>
          </p:nvPr>
        </p:nvSpPr>
        <p:spPr>
          <a:xfrm>
            <a:off x="3184200" y="3786746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Once the nervousness subsides, the silliness washes in and words are drowned with giggles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2" name="Google Shape;2082;p45"/>
          <p:cNvSpPr/>
          <p:nvPr/>
        </p:nvSpPr>
        <p:spPr>
          <a:xfrm>
            <a:off x="5653110" y="1230602"/>
            <a:ext cx="885766" cy="88053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46"/>
          <p:cNvSpPr txBox="1">
            <a:spLocks noGrp="1"/>
          </p:cNvSpPr>
          <p:nvPr>
            <p:ph type="ctrTitle" idx="4294967295"/>
          </p:nvPr>
        </p:nvSpPr>
        <p:spPr>
          <a:xfrm>
            <a:off x="2956500" y="2111125"/>
            <a:ext cx="62790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Your Voice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88" name="Google Shape;2088;p46"/>
          <p:cNvSpPr txBox="1">
            <a:spLocks noGrp="1"/>
          </p:cNvSpPr>
          <p:nvPr>
            <p:ph type="subTitle" idx="4294967295"/>
          </p:nvPr>
        </p:nvSpPr>
        <p:spPr>
          <a:xfrm>
            <a:off x="3184200" y="3786746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EVERYONE hates the sound of their own voice, there are scientific reasons.  We’re all used to it, so you need to get used to it too!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9" name="Google Shape;2089;p46"/>
          <p:cNvSpPr/>
          <p:nvPr/>
        </p:nvSpPr>
        <p:spPr>
          <a:xfrm>
            <a:off x="5648354" y="1219027"/>
            <a:ext cx="895294" cy="89209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3"/>
          <p:cNvSpPr txBox="1">
            <a:spLocks noGrp="1"/>
          </p:cNvSpPr>
          <p:nvPr>
            <p:ph type="ctrTitle" idx="4294967295"/>
          </p:nvPr>
        </p:nvSpPr>
        <p:spPr>
          <a:xfrm>
            <a:off x="2956500" y="2111125"/>
            <a:ext cx="6279000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000">
                <a:solidFill>
                  <a:srgbClr val="FFFFFF"/>
                </a:solidFill>
              </a:rPr>
              <a:t>Unprepared</a:t>
            </a:r>
            <a:endParaRPr sz="9000">
              <a:solidFill>
                <a:srgbClr val="FFFFFF"/>
              </a:solidFill>
            </a:endParaRPr>
          </a:p>
        </p:txBody>
      </p:sp>
      <p:sp>
        <p:nvSpPr>
          <p:cNvPr id="2067" name="Google Shape;2067;p43"/>
          <p:cNvSpPr txBox="1">
            <a:spLocks noGrp="1"/>
          </p:cNvSpPr>
          <p:nvPr>
            <p:ph type="subTitle" idx="4294967295"/>
          </p:nvPr>
        </p:nvSpPr>
        <p:spPr>
          <a:xfrm>
            <a:off x="3184200" y="3786746"/>
            <a:ext cx="5823600" cy="104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>
                <a:solidFill>
                  <a:srgbClr val="FFFFFF"/>
                </a:solidFill>
              </a:rPr>
              <a:t>When it’s time to record, it is not time to plan, do research or think about things… it’s time to record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68" name="Google Shape;2068;p43"/>
          <p:cNvSpPr/>
          <p:nvPr/>
        </p:nvSpPr>
        <p:spPr>
          <a:xfrm>
            <a:off x="5420030" y="972754"/>
            <a:ext cx="1351952" cy="113836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0"/>
          <p:cNvSpPr txBox="1">
            <a:spLocks noGrp="1"/>
          </p:cNvSpPr>
          <p:nvPr>
            <p:ph type="title"/>
          </p:nvPr>
        </p:nvSpPr>
        <p:spPr>
          <a:xfrm>
            <a:off x="2120928" y="276398"/>
            <a:ext cx="881155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Example of a Technical WorkFlow</a:t>
            </a:r>
            <a:endParaRPr/>
          </a:p>
        </p:txBody>
      </p:sp>
      <p:sp>
        <p:nvSpPr>
          <p:cNvPr id="2261" name="Google Shape;2261;p60"/>
          <p:cNvSpPr txBox="1"/>
          <p:nvPr/>
        </p:nvSpPr>
        <p:spPr>
          <a:xfrm>
            <a:off x="170244" y="2447406"/>
            <a:ext cx="3901748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Setup time &amp; place to record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2" name="Google Shape;2262;p60"/>
          <p:cNvSpPr txBox="1"/>
          <p:nvPr/>
        </p:nvSpPr>
        <p:spPr>
          <a:xfrm>
            <a:off x="4480126" y="2412592"/>
            <a:ext cx="24792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Record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algn="ctr"/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3" name="Google Shape;2263;p60"/>
          <p:cNvSpPr txBox="1"/>
          <p:nvPr/>
        </p:nvSpPr>
        <p:spPr>
          <a:xfrm>
            <a:off x="120858" y="3052122"/>
            <a:ext cx="435159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Sound Checks &amp; Equipment Prep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4" name="Google Shape;2264;p60"/>
          <p:cNvSpPr txBox="1"/>
          <p:nvPr/>
        </p:nvSpPr>
        <p:spPr>
          <a:xfrm>
            <a:off x="8610629" y="3176821"/>
            <a:ext cx="24792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Begin Editing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5" name="Google Shape;2265;p60"/>
          <p:cNvSpPr txBox="1"/>
          <p:nvPr/>
        </p:nvSpPr>
        <p:spPr>
          <a:xfrm>
            <a:off x="7833936" y="2802796"/>
            <a:ext cx="4032587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Re-Record Pieces As Needed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6" name="Google Shape;2266;p60"/>
          <p:cNvSpPr txBox="1"/>
          <p:nvPr/>
        </p:nvSpPr>
        <p:spPr>
          <a:xfrm>
            <a:off x="7579885" y="3658028"/>
            <a:ext cx="461211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Insert Audio and Music as needed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7" name="Google Shape;2267;p60"/>
          <p:cNvSpPr txBox="1"/>
          <p:nvPr/>
        </p:nvSpPr>
        <p:spPr>
          <a:xfrm>
            <a:off x="8138211" y="4158923"/>
            <a:ext cx="3424035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Edit Until “Complete”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8" name="Google Shape;2268;p60"/>
          <p:cNvSpPr txBox="1"/>
          <p:nvPr/>
        </p:nvSpPr>
        <p:spPr>
          <a:xfrm>
            <a:off x="7199861" y="4712441"/>
            <a:ext cx="5300733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Render a Final Copy for sharing, uploading, emailing, etc.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9" name="Google Shape;2269;p60"/>
          <p:cNvSpPr txBox="1"/>
          <p:nvPr/>
        </p:nvSpPr>
        <p:spPr>
          <a:xfrm>
            <a:off x="8465130" y="1413035"/>
            <a:ext cx="3186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Post-Production</a:t>
            </a:r>
            <a:endParaRPr sz="28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0" name="Google Shape;2270;p60"/>
          <p:cNvSpPr txBox="1"/>
          <p:nvPr/>
        </p:nvSpPr>
        <p:spPr>
          <a:xfrm>
            <a:off x="4607645" y="1463294"/>
            <a:ext cx="24792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Production</a:t>
            </a:r>
            <a:endParaRPr sz="2800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1" name="Google Shape;2271;p60"/>
          <p:cNvSpPr txBox="1"/>
          <p:nvPr/>
        </p:nvSpPr>
        <p:spPr>
          <a:xfrm>
            <a:off x="-314960" y="1517154"/>
            <a:ext cx="4486437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Pre-Production</a:t>
            </a:r>
            <a:endParaRPr lang="en-US" sz="2800">
              <a:solidFill>
                <a:srgbClr val="F55D4B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2272" name="Google Shape;2272;p60"/>
          <p:cNvSpPr/>
          <p:nvPr/>
        </p:nvSpPr>
        <p:spPr>
          <a:xfrm>
            <a:off x="7198516" y="3660971"/>
            <a:ext cx="421140" cy="525236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4" name="Google Shape;2274;p60"/>
          <p:cNvSpPr txBox="1"/>
          <p:nvPr/>
        </p:nvSpPr>
        <p:spPr>
          <a:xfrm>
            <a:off x="7509685" y="2378734"/>
            <a:ext cx="422403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Listen to Raw Recording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5" name="Google Shape;2275;p60"/>
          <p:cNvSpPr/>
          <p:nvPr/>
        </p:nvSpPr>
        <p:spPr>
          <a:xfrm>
            <a:off x="7367461" y="2526883"/>
            <a:ext cx="504389" cy="525239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7" name="Google Shape;2277;p60"/>
          <p:cNvSpPr/>
          <p:nvPr/>
        </p:nvSpPr>
        <p:spPr>
          <a:xfrm>
            <a:off x="5143362" y="3027378"/>
            <a:ext cx="1214802" cy="80324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8" name="Google Shape;2278;p60"/>
          <p:cNvSpPr txBox="1"/>
          <p:nvPr/>
        </p:nvSpPr>
        <p:spPr>
          <a:xfrm>
            <a:off x="380578" y="1517154"/>
            <a:ext cx="504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9" name="Google Shape;2279;p60"/>
          <p:cNvSpPr txBox="1"/>
          <p:nvPr/>
        </p:nvSpPr>
        <p:spPr>
          <a:xfrm>
            <a:off x="4532670" y="1449237"/>
            <a:ext cx="504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80" name="Google Shape;2280;p60"/>
          <p:cNvSpPr txBox="1"/>
          <p:nvPr/>
        </p:nvSpPr>
        <p:spPr>
          <a:xfrm>
            <a:off x="8414381" y="1413220"/>
            <a:ext cx="504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3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81" name="Google Shape;2281;p60"/>
          <p:cNvSpPr/>
          <p:nvPr/>
        </p:nvSpPr>
        <p:spPr>
          <a:xfrm>
            <a:off x="1580500" y="3770432"/>
            <a:ext cx="695515" cy="776981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3961CE-950F-4007-B35B-8DD4D85F6652}"/>
              </a:ext>
            </a:extLst>
          </p:cNvPr>
          <p:cNvCxnSpPr/>
          <p:nvPr/>
        </p:nvCxnSpPr>
        <p:spPr>
          <a:xfrm>
            <a:off x="3180080" y="1824204"/>
            <a:ext cx="112776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44B047-A193-4245-8B53-56727F4E0A01}"/>
              </a:ext>
            </a:extLst>
          </p:cNvPr>
          <p:cNvCxnSpPr/>
          <p:nvPr/>
        </p:nvCxnSpPr>
        <p:spPr>
          <a:xfrm>
            <a:off x="6959326" y="1802285"/>
            <a:ext cx="112776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61"/>
          <p:cNvSpPr txBox="1">
            <a:spLocks noGrp="1"/>
          </p:cNvSpPr>
          <p:nvPr>
            <p:ph type="ctrTitle"/>
          </p:nvPr>
        </p:nvSpPr>
        <p:spPr>
          <a:xfrm>
            <a:off x="2688992" y="1872340"/>
            <a:ext cx="6813965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/>
              <a:t>Hardware &amp; Software</a:t>
            </a:r>
            <a:endParaRPr/>
          </a:p>
        </p:txBody>
      </p:sp>
      <p:sp>
        <p:nvSpPr>
          <p:cNvPr id="2287" name="Google Shape;2287;p61"/>
          <p:cNvSpPr txBox="1">
            <a:spLocks noGrp="1"/>
          </p:cNvSpPr>
          <p:nvPr>
            <p:ph type="subTitle" idx="1"/>
          </p:nvPr>
        </p:nvSpPr>
        <p:spPr>
          <a:xfrm>
            <a:off x="3081875" y="3329551"/>
            <a:ext cx="6028200" cy="10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/>
              <a:t>inexpensive (even free) options are out there for doing quality audio recording!</a:t>
            </a:r>
            <a:endParaRPr/>
          </a:p>
        </p:txBody>
      </p:sp>
      <p:sp>
        <p:nvSpPr>
          <p:cNvPr id="2288" name="Google Shape;2288;p61"/>
          <p:cNvSpPr/>
          <p:nvPr/>
        </p:nvSpPr>
        <p:spPr>
          <a:xfrm>
            <a:off x="4547551" y="1325401"/>
            <a:ext cx="776149" cy="736609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58B8E9-6FC7-40C6-BCA5-8E75760A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UPDATED ELA Standards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ow to Structure a Theory of Knowledge Essay">
            <a:extLst>
              <a:ext uri="{FF2B5EF4-FFF2-40B4-BE49-F238E27FC236}">
                <a16:creationId xmlns:a16="http://schemas.microsoft.com/office/drawing/2014/main" id="{1233CBAA-C7D5-40AF-8B01-B46A47DBA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r="29933" b="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9F44-D850-4EBA-9ABF-1220598E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000000"/>
                </a:solidFill>
              </a:rPr>
              <a:t>READING: </a:t>
            </a:r>
            <a:r>
              <a:rPr lang="en-US" i="1">
                <a:solidFill>
                  <a:srgbClr val="000000"/>
                </a:solidFill>
              </a:rPr>
              <a:t>Craft and Structure</a:t>
            </a:r>
            <a:endParaRPr lang="en-US" b="1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R.8</a:t>
            </a:r>
            <a:r>
              <a:rPr lang="en-US">
                <a:solidFill>
                  <a:srgbClr val="000000"/>
                </a:solidFill>
              </a:rPr>
              <a:t>:Analyze the structure of various texts, including how the features and components relate to each other and the whole.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R.9</a:t>
            </a:r>
            <a:r>
              <a:rPr lang="en-US">
                <a:solidFill>
                  <a:srgbClr val="000000"/>
                </a:solidFill>
              </a:rPr>
              <a:t>:Assess how perspective or purpose shapes the content and style of a text.</a:t>
            </a:r>
          </a:p>
        </p:txBody>
      </p:sp>
    </p:spTree>
    <p:extLst>
      <p:ext uri="{BB962C8B-B14F-4D97-AF65-F5344CB8AC3E}">
        <p14:creationId xmlns:p14="http://schemas.microsoft.com/office/powerpoint/2010/main" val="17429121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" name="Google Shape;22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650" y="1328726"/>
            <a:ext cx="56007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4" name="Google Shape;2294;p62"/>
          <p:cNvSpPr txBox="1">
            <a:spLocks noGrp="1"/>
          </p:cNvSpPr>
          <p:nvPr>
            <p:ph type="body" idx="1"/>
          </p:nvPr>
        </p:nvSpPr>
        <p:spPr>
          <a:xfrm>
            <a:off x="1981200" y="572450"/>
            <a:ext cx="8229600" cy="57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3600"/>
              <a:t>Blue Microphone’s Snowball</a:t>
            </a:r>
            <a:endParaRPr sz="3600"/>
          </a:p>
          <a:p>
            <a:pPr marL="0" indent="0"/>
            <a:endParaRPr/>
          </a:p>
        </p:txBody>
      </p:sp>
      <p:sp>
        <p:nvSpPr>
          <p:cNvPr id="2295" name="Google Shape;2295;p62"/>
          <p:cNvSpPr/>
          <p:nvPr/>
        </p:nvSpPr>
        <p:spPr>
          <a:xfrm rot="1492163">
            <a:off x="3737749" y="5653053"/>
            <a:ext cx="267506" cy="252550"/>
          </a:xfrm>
          <a:prstGeom prst="ellipse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6" name="Google Shape;2296;p62"/>
          <p:cNvSpPr/>
          <p:nvPr/>
        </p:nvSpPr>
        <p:spPr>
          <a:xfrm rot="-1712655">
            <a:off x="3576273" y="4281624"/>
            <a:ext cx="62155" cy="1607871"/>
          </a:xfrm>
          <a:prstGeom prst="rect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7" name="Google Shape;2297;p62"/>
          <p:cNvSpPr/>
          <p:nvPr/>
        </p:nvSpPr>
        <p:spPr>
          <a:xfrm rot="1657979">
            <a:off x="8253948" y="5721996"/>
            <a:ext cx="223154" cy="223085"/>
          </a:xfrm>
          <a:prstGeom prst="ellipse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8" name="Google Shape;2298;p62"/>
          <p:cNvSpPr/>
          <p:nvPr/>
        </p:nvSpPr>
        <p:spPr>
          <a:xfrm rot="-1259271">
            <a:off x="8063927" y="2536414"/>
            <a:ext cx="74546" cy="3344887"/>
          </a:xfrm>
          <a:prstGeom prst="rect">
            <a:avLst/>
          </a:pr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9" name="Google Shape;2299;p62"/>
          <p:cNvSpPr txBox="1">
            <a:spLocks noGrp="1"/>
          </p:cNvSpPr>
          <p:nvPr>
            <p:ph type="body" idx="1"/>
          </p:nvPr>
        </p:nvSpPr>
        <p:spPr>
          <a:xfrm>
            <a:off x="3605275" y="1881550"/>
            <a:ext cx="8229600" cy="57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3600"/>
              <a:t>$50</a:t>
            </a:r>
            <a:endParaRPr sz="3600"/>
          </a:p>
          <a:p>
            <a:pPr marL="0" indent="0"/>
            <a:endParaRPr/>
          </a:p>
        </p:txBody>
      </p:sp>
      <p:sp>
        <p:nvSpPr>
          <p:cNvPr id="2300" name="Google Shape;2300;p62"/>
          <p:cNvSpPr txBox="1">
            <a:spLocks noGrp="1"/>
          </p:cNvSpPr>
          <p:nvPr>
            <p:ph type="body" idx="1"/>
          </p:nvPr>
        </p:nvSpPr>
        <p:spPr>
          <a:xfrm>
            <a:off x="-812825" y="2544825"/>
            <a:ext cx="8229600" cy="57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3600"/>
              <a:t>Podcasts</a:t>
            </a:r>
            <a:endParaRPr sz="3600"/>
          </a:p>
          <a:p>
            <a:pPr marL="0" indent="0"/>
            <a:r>
              <a:rPr lang="en" sz="3600"/>
              <a:t>Presentations</a:t>
            </a:r>
            <a:endParaRPr sz="3600"/>
          </a:p>
          <a:p>
            <a:pPr marL="0" indent="0"/>
            <a:r>
              <a:rPr lang="en" sz="3600"/>
              <a:t>Live Music</a:t>
            </a:r>
            <a:endParaRPr sz="3600"/>
          </a:p>
          <a:p>
            <a:pPr marL="0" indent="0"/>
            <a:endParaRPr/>
          </a:p>
        </p:txBody>
      </p:sp>
      <p:sp>
        <p:nvSpPr>
          <p:cNvPr id="2301" name="Google Shape;2301;p62"/>
          <p:cNvSpPr txBox="1">
            <a:spLocks noGrp="1"/>
          </p:cNvSpPr>
          <p:nvPr>
            <p:ph type="body" idx="1"/>
          </p:nvPr>
        </p:nvSpPr>
        <p:spPr>
          <a:xfrm>
            <a:off x="1981200" y="5447700"/>
            <a:ext cx="8229600" cy="57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" sz="3000"/>
              <a:t>… is VERSATILE, Multi-Platform Compatible &amp; Affordable</a:t>
            </a:r>
            <a:endParaRPr sz="3000">
              <a:solidFill>
                <a:srgbClr val="2C3E5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3"/>
          <p:cNvSpPr txBox="1">
            <a:spLocks noGrp="1"/>
          </p:cNvSpPr>
          <p:nvPr>
            <p:ph type="title"/>
          </p:nvPr>
        </p:nvSpPr>
        <p:spPr>
          <a:xfrm>
            <a:off x="2655750" y="402075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/>
              <a:t>Can it Connect to a...</a:t>
            </a:r>
            <a:endParaRPr/>
          </a:p>
        </p:txBody>
      </p:sp>
      <p:pic>
        <p:nvPicPr>
          <p:cNvPr id="2308" name="Google Shape;2308;p63" descr="lightning usb camera kit.jpg"/>
          <p:cNvPicPr preferRelativeResize="0"/>
          <p:nvPr/>
        </p:nvPicPr>
        <p:blipFill rotWithShape="1">
          <a:blip r:embed="rId3">
            <a:alphaModFix/>
          </a:blip>
          <a:srcRect l="41806" r="41806"/>
          <a:stretch/>
        </p:blipFill>
        <p:spPr>
          <a:xfrm rot="-5400000">
            <a:off x="4780576" y="4417468"/>
            <a:ext cx="485300" cy="29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63"/>
          <p:cNvSpPr txBox="1">
            <a:spLocks noGrp="1"/>
          </p:cNvSpPr>
          <p:nvPr>
            <p:ph type="body" idx="1"/>
          </p:nvPr>
        </p:nvSpPr>
        <p:spPr>
          <a:xfrm>
            <a:off x="2655750" y="1096500"/>
            <a:ext cx="6880500" cy="466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000" b="1"/>
              <a:t>Laptop with Windows OS (ex. HP Probook)? </a:t>
            </a:r>
            <a:r>
              <a:rPr lang="en" sz="2000"/>
              <a:t>  </a:t>
            </a:r>
            <a:endParaRPr sz="2000"/>
          </a:p>
          <a:p>
            <a:pPr marL="0" indent="0">
              <a:buNone/>
            </a:pPr>
            <a:r>
              <a:rPr lang="en" sz="2000"/>
              <a:t>Yes, as long the device has a working USB</a:t>
            </a:r>
            <a:endParaRPr sz="2000"/>
          </a:p>
          <a:p>
            <a:pPr marL="0" indent="0">
              <a:buNone/>
            </a:pPr>
            <a:endParaRPr sz="2000"/>
          </a:p>
          <a:p>
            <a:pPr marL="0" indent="0">
              <a:buNone/>
            </a:pPr>
            <a:r>
              <a:rPr lang="en" sz="2000" b="1"/>
              <a:t>Laptop with Mac OS (ex. Macbook Air)?</a:t>
            </a:r>
            <a:endParaRPr sz="2000" b="1"/>
          </a:p>
          <a:p>
            <a:pPr marL="0" indent="0">
              <a:buNone/>
            </a:pPr>
            <a:r>
              <a:rPr lang="en" sz="2000"/>
              <a:t>Yes, as long the device has a working USB</a:t>
            </a:r>
            <a:endParaRPr sz="2000"/>
          </a:p>
          <a:p>
            <a:pPr marL="0" indent="0">
              <a:buNone/>
            </a:pPr>
            <a:endParaRPr sz="2000"/>
          </a:p>
          <a:p>
            <a:pPr marL="0" indent="0">
              <a:buNone/>
            </a:pPr>
            <a:r>
              <a:rPr lang="en" sz="2000" b="1"/>
              <a:t>Laptop with Chrome OS?</a:t>
            </a:r>
            <a:endParaRPr sz="2000" b="1"/>
          </a:p>
          <a:p>
            <a:pPr marL="0" indent="0">
              <a:buNone/>
            </a:pPr>
            <a:r>
              <a:rPr lang="en" sz="2000"/>
              <a:t>Yes, as long the device has a working USB</a:t>
            </a:r>
            <a:endParaRPr sz="2000"/>
          </a:p>
          <a:p>
            <a:pPr marL="0" indent="0">
              <a:buNone/>
            </a:pPr>
            <a:endParaRPr sz="2000"/>
          </a:p>
          <a:p>
            <a:pPr marL="0" indent="0">
              <a:buNone/>
            </a:pPr>
            <a:r>
              <a:rPr lang="en" sz="2000" b="1"/>
              <a:t>iPad </a:t>
            </a:r>
            <a:r>
              <a:rPr lang="en-US" sz="2000" b="1"/>
              <a:t>or iPhone?</a:t>
            </a:r>
            <a:endParaRPr sz="2000" b="1"/>
          </a:p>
          <a:p>
            <a:pPr marL="0" indent="0">
              <a:buNone/>
            </a:pPr>
            <a:r>
              <a:rPr lang="en" sz="2000"/>
              <a:t>Yes, they just need the appropriate “camera kit” piece</a:t>
            </a:r>
            <a:endParaRPr sz="2000"/>
          </a:p>
          <a:p>
            <a:pPr marL="0" indent="0">
              <a:buNone/>
            </a:pPr>
            <a:endParaRPr sz="2000"/>
          </a:p>
          <a:p>
            <a:pPr marL="2743200" indent="0">
              <a:buNone/>
            </a:pPr>
            <a:r>
              <a:rPr lang="en" sz="1200"/>
              <a:t> Lightning-to-USB        </a:t>
            </a:r>
            <a:endParaRPr sz="1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64"/>
          <p:cNvSpPr/>
          <p:nvPr/>
        </p:nvSpPr>
        <p:spPr>
          <a:xfrm>
            <a:off x="4705238" y="484038"/>
            <a:ext cx="2781513" cy="4372356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5" name="Google Shape;2315;p64"/>
          <p:cNvSpPr txBox="1">
            <a:spLocks noGrp="1"/>
          </p:cNvSpPr>
          <p:nvPr>
            <p:ph type="body" idx="4294967295"/>
          </p:nvPr>
        </p:nvSpPr>
        <p:spPr>
          <a:xfrm>
            <a:off x="3582989" y="5019155"/>
            <a:ext cx="5026010" cy="1274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24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PodCasting on the iPad</a:t>
            </a:r>
            <a:endParaRPr sz="2400" b="1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200"/>
              <a:t>What the available apps lack in complexity, they make up for it in ease of use</a:t>
            </a:r>
            <a:endParaRPr sz="1200"/>
          </a:p>
        </p:txBody>
      </p:sp>
      <p:pic>
        <p:nvPicPr>
          <p:cNvPr id="2316" name="Google Shape;2316;p64"/>
          <p:cNvPicPr preferRelativeResize="0"/>
          <p:nvPr/>
        </p:nvPicPr>
        <p:blipFill rotWithShape="1">
          <a:blip r:embed="rId3">
            <a:alphaModFix/>
          </a:blip>
          <a:srcRect l="54351" t="27833" r="29685" b="25715"/>
          <a:stretch/>
        </p:blipFill>
        <p:spPr>
          <a:xfrm>
            <a:off x="4903114" y="892014"/>
            <a:ext cx="2385775" cy="35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65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/>
              <a:t>Apps To Help</a:t>
            </a:r>
            <a:endParaRPr/>
          </a:p>
        </p:txBody>
      </p:sp>
      <p:sp>
        <p:nvSpPr>
          <p:cNvPr id="2322" name="Google Shape;2322;p65"/>
          <p:cNvSpPr txBox="1">
            <a:spLocks noGrp="1"/>
          </p:cNvSpPr>
          <p:nvPr>
            <p:ph type="body" idx="1"/>
          </p:nvPr>
        </p:nvSpPr>
        <p:spPr>
          <a:xfrm>
            <a:off x="2655750" y="1750400"/>
            <a:ext cx="6880500" cy="466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42900">
              <a:buSzPts val="1800"/>
              <a:buChar char="●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GarageBand</a:t>
            </a:r>
            <a:r>
              <a:rPr lang="en" sz="1800"/>
              <a:t>”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recording &amp; editing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$4.99!</a:t>
            </a:r>
            <a:endParaRPr sz="1800"/>
          </a:p>
          <a:p>
            <a:pPr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Opinion</a:t>
            </a:r>
            <a:r>
              <a:rPr lang="en" sz="1800"/>
              <a:t>”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editing available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limited to 10 mins per recording (free version)</a:t>
            </a:r>
            <a:endParaRPr sz="1800"/>
          </a:p>
          <a:p>
            <a:pPr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MP3 Sound Recorder</a:t>
            </a:r>
            <a:r>
              <a:rPr lang="en" sz="1800"/>
              <a:t>”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auto upload to Drive or Dropbox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limited to 3 mins per recording (free version)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no editing</a:t>
            </a:r>
            <a:endParaRPr sz="1800"/>
          </a:p>
          <a:p>
            <a:pPr indent="-342900">
              <a:spcBef>
                <a:spcPts val="0"/>
              </a:spcBef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Soundtrap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web-based app worth t</a:t>
            </a:r>
            <a:r>
              <a:rPr lang="en-US" sz="1800"/>
              <a:t>r</a:t>
            </a:r>
            <a:r>
              <a:rPr lang="en" sz="1800"/>
              <a:t>ying</a:t>
            </a:r>
          </a:p>
          <a:p>
            <a:pPr lvl="1" indent="-342900">
              <a:buSzPts val="1800"/>
            </a:pPr>
            <a:r>
              <a:rPr lang="en" sz="1800"/>
              <a:t>editing is available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audio recording currently is not</a:t>
            </a:r>
            <a:endParaRPr sz="1800"/>
          </a:p>
          <a:p>
            <a:pPr lvl="1" indent="-342900">
              <a:buSzPts val="1800"/>
            </a:pPr>
            <a:r>
              <a:rPr lang="en" sz="1800"/>
              <a:t>some limitations with free version</a:t>
            </a:r>
            <a:endParaRPr sz="1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66"/>
          <p:cNvSpPr/>
          <p:nvPr/>
        </p:nvSpPr>
        <p:spPr>
          <a:xfrm>
            <a:off x="3525788" y="820214"/>
            <a:ext cx="5140316" cy="400179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8" name="Google Shape;2328;p66"/>
          <p:cNvSpPr/>
          <p:nvPr/>
        </p:nvSpPr>
        <p:spPr>
          <a:xfrm>
            <a:off x="3737050" y="1032750"/>
            <a:ext cx="4717800" cy="3007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329" name="Google Shape;2329;p66"/>
          <p:cNvSpPr txBox="1">
            <a:spLocks noGrp="1"/>
          </p:cNvSpPr>
          <p:nvPr>
            <p:ph type="body" idx="4294967295"/>
          </p:nvPr>
        </p:nvSpPr>
        <p:spPr>
          <a:xfrm>
            <a:off x="3670950" y="4988675"/>
            <a:ext cx="4850100" cy="1274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24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PodCasting on a LapTop</a:t>
            </a:r>
            <a:endParaRPr sz="2400" b="1">
              <a:solidFill>
                <a:srgbClr val="F55D4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" sz="1200"/>
              <a:t>Users have the benefit of powerful software, downloadable audio files and more options for external audio</a:t>
            </a:r>
            <a:endParaRPr sz="1200"/>
          </a:p>
        </p:txBody>
      </p:sp>
      <p:pic>
        <p:nvPicPr>
          <p:cNvPr id="2330" name="Google Shape;2330;p66"/>
          <p:cNvPicPr preferRelativeResize="0"/>
          <p:nvPr/>
        </p:nvPicPr>
        <p:blipFill rotWithShape="1">
          <a:blip r:embed="rId3">
            <a:alphaModFix/>
          </a:blip>
          <a:srcRect t="76870"/>
          <a:stretch/>
        </p:blipFill>
        <p:spPr>
          <a:xfrm>
            <a:off x="3294100" y="4199376"/>
            <a:ext cx="5609200" cy="9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050" y="1032750"/>
            <a:ext cx="4717800" cy="30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2" name="Google Shape;2332;p66"/>
          <p:cNvPicPr preferRelativeResize="0"/>
          <p:nvPr/>
        </p:nvPicPr>
        <p:blipFill rotWithShape="1">
          <a:blip r:embed="rId3">
            <a:alphaModFix/>
          </a:blip>
          <a:srcRect l="86130" t="93461"/>
          <a:stretch/>
        </p:blipFill>
        <p:spPr>
          <a:xfrm flipH="1">
            <a:off x="3284851" y="4861126"/>
            <a:ext cx="957725" cy="2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67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What to Use to Record &amp; Edit</a:t>
            </a:r>
            <a:endParaRPr sz="3600"/>
          </a:p>
        </p:txBody>
      </p:sp>
      <p:sp>
        <p:nvSpPr>
          <p:cNvPr id="2338" name="Google Shape;2338;p67"/>
          <p:cNvSpPr txBox="1">
            <a:spLocks noGrp="1"/>
          </p:cNvSpPr>
          <p:nvPr>
            <p:ph type="body" idx="1"/>
          </p:nvPr>
        </p:nvSpPr>
        <p:spPr>
          <a:xfrm>
            <a:off x="4947750" y="1607700"/>
            <a:ext cx="22965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u="sng"/>
              <a:t>Installed Software</a:t>
            </a:r>
            <a:endParaRPr u="sng"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/>
              <a:t>GarageBand</a:t>
            </a:r>
            <a:endParaRPr/>
          </a:p>
          <a:p>
            <a:pPr marL="0" indent="0" algn="ctr">
              <a:buNone/>
            </a:pPr>
            <a:r>
              <a:rPr lang="en"/>
              <a:t>(native to Mac)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/>
              <a:t>Audacity (</a:t>
            </a:r>
            <a:r>
              <a:rPr lang="en" u="sng">
                <a:solidFill>
                  <a:schemeClr val="hlink"/>
                </a:solidFill>
                <a:hlinkClick r:id="rId3"/>
              </a:rPr>
              <a:t>Windows</a:t>
            </a:r>
            <a:r>
              <a:rPr lang="en"/>
              <a:t> or </a:t>
            </a:r>
            <a:r>
              <a:rPr lang="en" u="sng">
                <a:solidFill>
                  <a:schemeClr val="hlink"/>
                </a:solidFill>
                <a:hlinkClick r:id="rId4"/>
              </a:rPr>
              <a:t>Mac</a:t>
            </a:r>
            <a:r>
              <a:rPr lang="en"/>
              <a:t>)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need more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try: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</p:txBody>
      </p:sp>
      <p:pic>
        <p:nvPicPr>
          <p:cNvPr id="2339" name="Google Shape;2339;p6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4750" y="5243625"/>
            <a:ext cx="2222500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68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What to Use to Record &amp; Edit</a:t>
            </a:r>
            <a:endParaRPr sz="3600"/>
          </a:p>
        </p:txBody>
      </p:sp>
      <p:sp>
        <p:nvSpPr>
          <p:cNvPr id="2345" name="Google Shape;2345;p68"/>
          <p:cNvSpPr txBox="1">
            <a:spLocks noGrp="1"/>
          </p:cNvSpPr>
          <p:nvPr>
            <p:ph type="body" idx="2"/>
          </p:nvPr>
        </p:nvSpPr>
        <p:spPr>
          <a:xfrm>
            <a:off x="6196553" y="1773150"/>
            <a:ext cx="3339600" cy="464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u="sng"/>
              <a:t>Full Editors</a:t>
            </a:r>
            <a:endParaRPr u="sng"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Soundtrap</a:t>
            </a:r>
            <a:r>
              <a:rPr lang="en"/>
              <a:t> (collaborative potential, free FULL access for 30 days)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AudioTool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Soundation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UJam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Clyp.it</a:t>
            </a:r>
            <a:endParaRPr/>
          </a:p>
          <a:p>
            <a:pPr marL="0" indent="0" algn="ctr">
              <a:buNone/>
            </a:pPr>
            <a:endParaRPr sz="800"/>
          </a:p>
          <a:p>
            <a:pPr marL="0" indent="0" algn="ctr">
              <a:buNone/>
            </a:pP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</p:txBody>
      </p:sp>
      <p:sp>
        <p:nvSpPr>
          <p:cNvPr id="2346" name="Google Shape;2346;p68"/>
          <p:cNvSpPr txBox="1">
            <a:spLocks noGrp="1"/>
          </p:cNvSpPr>
          <p:nvPr>
            <p:ph type="body" idx="1"/>
          </p:nvPr>
        </p:nvSpPr>
        <p:spPr>
          <a:xfrm>
            <a:off x="2655725" y="1773150"/>
            <a:ext cx="3339600" cy="464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/>
              <a:t>One-shot recorders</a:t>
            </a:r>
            <a:endParaRPr u="sng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Vocaroo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RecordMP3Online</a:t>
            </a: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Audior.ec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u="sng"/>
              <a:t>Cutters &amp; Joiners</a:t>
            </a:r>
            <a:endParaRPr u="sng"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CutMP3</a:t>
            </a:r>
            <a:endParaRPr/>
          </a:p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MP3Cut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Audio-Joiner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69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600"/>
              <a:t>Some useful Tools (for our GAFE schools)</a:t>
            </a:r>
            <a:endParaRPr sz="3600"/>
          </a:p>
        </p:txBody>
      </p:sp>
      <p:sp>
        <p:nvSpPr>
          <p:cNvPr id="2352" name="Google Shape;2352;p69"/>
          <p:cNvSpPr txBox="1">
            <a:spLocks noGrp="1"/>
          </p:cNvSpPr>
          <p:nvPr>
            <p:ph type="body" idx="1"/>
          </p:nvPr>
        </p:nvSpPr>
        <p:spPr>
          <a:xfrm>
            <a:off x="2501300" y="1542725"/>
            <a:ext cx="6656700" cy="471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 Hangouts on Air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Live “podcasting” potential; hosted by YouTube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sz="80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Google Drive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Storing, hosting &amp; sharing podcasts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80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Google Voice</a:t>
            </a:r>
            <a:r>
              <a:rPr lang="en"/>
              <a:t> 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Recording a phone interview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sz="80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TunestoTube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Easily upload an MP3 with a photo to YouTube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sz="80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Soundtrap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AudioTool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Soundation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10"/>
              </a:rPr>
              <a:t>UJam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"/>
              <a:t>Can be logged into and/or store through your account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73"/>
          <p:cNvSpPr txBox="1">
            <a:spLocks noGrp="1"/>
          </p:cNvSpPr>
          <p:nvPr>
            <p:ph type="title"/>
          </p:nvPr>
        </p:nvSpPr>
        <p:spPr>
          <a:xfrm>
            <a:off x="2655750" y="830700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4800"/>
              <a:t>Resources &amp; References</a:t>
            </a:r>
            <a:endParaRPr sz="4800"/>
          </a:p>
        </p:txBody>
      </p:sp>
      <p:sp>
        <p:nvSpPr>
          <p:cNvPr id="2378" name="Google Shape;2378;p73"/>
          <p:cNvSpPr txBox="1">
            <a:spLocks noGrp="1"/>
          </p:cNvSpPr>
          <p:nvPr>
            <p:ph type="body" idx="1"/>
          </p:nvPr>
        </p:nvSpPr>
        <p:spPr>
          <a:xfrm>
            <a:off x="2086175" y="1487600"/>
            <a:ext cx="7815900" cy="4665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42900">
              <a:lnSpc>
                <a:spcPct val="115000"/>
              </a:lnSpc>
              <a:buClr>
                <a:srgbClr val="2C3E50"/>
              </a:buClr>
              <a:buSzPts val="1800"/>
              <a:buChar char="➔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Podcastbroadcast.org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HowToPodcastTutorial.com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2C3E50"/>
              </a:buClr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12 Ways to Use a Tablet</a:t>
            </a:r>
            <a:r>
              <a:rPr lang="en" sz="1800"/>
              <a:t>” from TheAudacityToPodcast.com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Podcast Evaluation Form</a:t>
            </a:r>
            <a:r>
              <a:rPr lang="en" sz="1800"/>
              <a:t>” from my own class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Hosting Podcasts on Google Drive</a:t>
            </a:r>
            <a:r>
              <a:rPr lang="en" sz="1800"/>
              <a:t>” from labnol.org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Kirk’s 8 Rules of Effective Podcasting</a:t>
            </a:r>
            <a:r>
              <a:rPr lang="en" sz="1800"/>
              <a:t>” from McLhearn.com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5 Ways to Record Podcast Interviews with an iPhone</a:t>
            </a:r>
            <a:r>
              <a:rPr lang="en" sz="1800"/>
              <a:t>” from TheMobilePro.net</a:t>
            </a:r>
            <a:endParaRPr sz="1800"/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  <a:buChar char="➔"/>
            </a:pPr>
            <a:r>
              <a:rPr lang="en" sz="1800"/>
              <a:t>“</a:t>
            </a:r>
            <a:r>
              <a:rPr lang="en" sz="1800" u="sng">
                <a:solidFill>
                  <a:schemeClr val="hlink"/>
                </a:solidFill>
                <a:hlinkClick r:id="rId10"/>
              </a:rPr>
              <a:t> Audacity &amp; Audio’s The 20 in their 20s of Podcasting</a:t>
            </a:r>
            <a:r>
              <a:rPr lang="en" sz="1800"/>
              <a:t>” from Medium.com</a:t>
            </a:r>
            <a:endParaRPr sz="1800"/>
          </a:p>
          <a:p>
            <a:pPr indent="-342900">
              <a:lnSpc>
                <a:spcPct val="120000"/>
              </a:lnSpc>
              <a:spcBef>
                <a:spcPts val="0"/>
              </a:spcBef>
              <a:buSzPts val="1800"/>
              <a:buChar char="➔"/>
            </a:pPr>
            <a:r>
              <a:rPr lang="en" sz="1800">
                <a:solidFill>
                  <a:srgbClr val="222222"/>
                </a:solidFill>
                <a:highlight>
                  <a:srgbClr val="F9F9F9"/>
                </a:highlight>
              </a:rPr>
              <a:t>“</a:t>
            </a:r>
            <a:r>
              <a:rPr lang="en" sz="1800" u="sng">
                <a:solidFill>
                  <a:schemeClr val="hlink"/>
                </a:solidFill>
                <a:highlight>
                  <a:srgbClr val="F9F9F9"/>
                </a:highlight>
                <a:hlinkClick r:id="rId11"/>
              </a:rPr>
              <a:t>There’s A Real Reason You Can’t Stand The Sound Of Your Own Voice</a:t>
            </a:r>
            <a:r>
              <a:rPr lang="en" sz="1800">
                <a:solidFill>
                  <a:srgbClr val="222222"/>
                </a:solidFill>
                <a:highlight>
                  <a:srgbClr val="F9F9F9"/>
                </a:highlight>
              </a:rPr>
              <a:t>” from EliteDaily.com</a:t>
            </a:r>
            <a:endParaRPr sz="1800">
              <a:solidFill>
                <a:srgbClr val="222222"/>
              </a:solidFill>
              <a:highlight>
                <a:srgbClr val="F9F9F9"/>
              </a:highlight>
            </a:endParaRPr>
          </a:p>
          <a:p>
            <a:pPr indent="-34290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ts val="1800"/>
              <a:buChar char="➔"/>
            </a:pPr>
            <a:r>
              <a:rPr lang="en" sz="1800">
                <a:solidFill>
                  <a:srgbClr val="222222"/>
                </a:solidFill>
                <a:highlight>
                  <a:srgbClr val="F9F9F9"/>
                </a:highlight>
              </a:rPr>
              <a:t>“</a:t>
            </a:r>
            <a:r>
              <a:rPr lang="en" sz="1800" u="sng">
                <a:solidFill>
                  <a:schemeClr val="hlink"/>
                </a:solidFill>
                <a:highlight>
                  <a:srgbClr val="F9F9F9"/>
                </a:highlight>
                <a:hlinkClick r:id="rId12"/>
              </a:rPr>
              <a:t>SHOUT OUT: A Kid’s Guide to Recording Stories</a:t>
            </a:r>
            <a:r>
              <a:rPr lang="en" sz="1800">
                <a:solidFill>
                  <a:srgbClr val="222222"/>
                </a:solidFill>
                <a:highlight>
                  <a:srgbClr val="F9F9F9"/>
                </a:highlight>
              </a:rPr>
              <a:t>” from Transom.org</a:t>
            </a:r>
            <a:endParaRPr sz="1800">
              <a:solidFill>
                <a:srgbClr val="222222"/>
              </a:solidFill>
              <a:highlight>
                <a:srgbClr val="F9F9F9"/>
              </a:highlight>
            </a:endParaRPr>
          </a:p>
        </p:txBody>
      </p:sp>
      <p:sp>
        <p:nvSpPr>
          <p:cNvPr id="2379" name="Google Shape;2379;p73"/>
          <p:cNvSpPr/>
          <p:nvPr/>
        </p:nvSpPr>
        <p:spPr>
          <a:xfrm>
            <a:off x="8766623" y="1123677"/>
            <a:ext cx="1538331" cy="1288898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A5CBA-BA63-4AB8-B032-F7A8891B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Contact Us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414F229-D73A-406B-A4EA-D3ED8D28C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8002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65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25229-E014-4F2B-B241-C4147ADA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ELA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AF4F-47BE-485E-8D43-2F1D84F38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827419"/>
            <a:ext cx="5126896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000000"/>
                </a:solidFill>
              </a:rPr>
              <a:t>READING:</a:t>
            </a:r>
            <a:r>
              <a:rPr lang="en-US" i="1">
                <a:solidFill>
                  <a:srgbClr val="000000"/>
                </a:solidFill>
              </a:rPr>
              <a:t> Integration of Knowledge and Ideas</a:t>
            </a:r>
            <a:endParaRPr lang="en-US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R.11</a:t>
            </a:r>
            <a:r>
              <a:rPr lang="en-US">
                <a:solidFill>
                  <a:srgbClr val="000000"/>
                </a:solidFill>
              </a:rPr>
              <a:t>:Analyze and evaluate content presented in various texts (e.g. literary, historical, visual, artistic, quantitative, technological).</a:t>
            </a:r>
          </a:p>
        </p:txBody>
      </p:sp>
      <p:pic>
        <p:nvPicPr>
          <p:cNvPr id="2050" name="Picture 2" descr="The new and improved Jira Software Cloud and GitHub integration ...">
            <a:extLst>
              <a:ext uri="{FF2B5EF4-FFF2-40B4-BE49-F238E27FC236}">
                <a16:creationId xmlns:a16="http://schemas.microsoft.com/office/drawing/2014/main" id="{204879F6-14BF-40BE-A5F9-85BF4BF4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78" y="3238672"/>
            <a:ext cx="4954693" cy="24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8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58552-9AAA-46DD-B97C-675F56C2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ELA Standards</a:t>
            </a:r>
          </a:p>
        </p:txBody>
      </p:sp>
      <p:pic>
        <p:nvPicPr>
          <p:cNvPr id="3074" name="Picture 2" descr="Partnerships - TalentMap">
            <a:extLst>
              <a:ext uri="{FF2B5EF4-FFF2-40B4-BE49-F238E27FC236}">
                <a16:creationId xmlns:a16="http://schemas.microsoft.com/office/drawing/2014/main" id="{7C9E2550-C476-4358-8AD1-4F12E790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035" y="2837712"/>
            <a:ext cx="4191965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BDF02-BA07-4CCB-829B-7F3CF5723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4871" y="2827419"/>
            <a:ext cx="50292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000000"/>
                </a:solidFill>
              </a:rPr>
              <a:t>SPEAKING AND LISTENING: </a:t>
            </a:r>
            <a:r>
              <a:rPr lang="en-US" sz="2400" i="1">
                <a:solidFill>
                  <a:srgbClr val="000000"/>
                </a:solidFill>
              </a:rPr>
              <a:t>Comprehension and Collaboration</a:t>
            </a:r>
            <a:endParaRPr lang="en-US" sz="2400" b="1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</a:rPr>
              <a:t>SL.2</a:t>
            </a:r>
            <a:r>
              <a:rPr lang="en-US" sz="2400">
                <a:solidFill>
                  <a:srgbClr val="000000"/>
                </a:solidFill>
              </a:rPr>
              <a:t>:Integrate and evaluate information presented in diverse media and formats, including point of view, reasoning, and use of evidence and rhetoric.</a:t>
            </a:r>
          </a:p>
        </p:txBody>
      </p:sp>
    </p:spTree>
    <p:extLst>
      <p:ext uri="{BB962C8B-B14F-4D97-AF65-F5344CB8AC3E}">
        <p14:creationId xmlns:p14="http://schemas.microsoft.com/office/powerpoint/2010/main" val="402965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58548-2F5C-41D5-9DAE-7C9D4B7F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REFLECT ON THE PREVIOUS STANDARDS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AS A SINGLE BODY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270A7-145C-45C8-8609-B4377194F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/>
              <a:t>HOW ARE THESE STANDARDS RELATED?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3B4F-6C4A-4874-80C9-484410498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WHAT OTHER CONTENT AREAS MIGHT BE INCLUDED OR RELATED?</a:t>
            </a:r>
          </a:p>
        </p:txBody>
      </p:sp>
    </p:spTree>
    <p:extLst>
      <p:ext uri="{BB962C8B-B14F-4D97-AF65-F5344CB8AC3E}">
        <p14:creationId xmlns:p14="http://schemas.microsoft.com/office/powerpoint/2010/main" val="18877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A2D65-397D-490F-BE52-C53A8C1CA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699CB5-4F5B-4F92-8DD8-7CD95A6978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B7D6A9-89CE-4A34-A59F-C5BBC8FDF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2467</Words>
  <Application>Microsoft Office PowerPoint</Application>
  <PresentationFormat>Widescreen</PresentationFormat>
  <Paragraphs>527</Paragraphs>
  <Slides>69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Amatic SC</vt:lpstr>
      <vt:lpstr>Arial</vt:lpstr>
      <vt:lpstr>Calibri</vt:lpstr>
      <vt:lpstr>Calibri Light</vt:lpstr>
      <vt:lpstr>Merriweather</vt:lpstr>
      <vt:lpstr>Office Theme</vt:lpstr>
      <vt:lpstr>Pivot with Podcasts</vt:lpstr>
      <vt:lpstr>RECORDINGS</vt:lpstr>
      <vt:lpstr>Contact Us</vt:lpstr>
      <vt:lpstr>Three Phase Pivot</vt:lpstr>
      <vt:lpstr>Phase 1: Study</vt:lpstr>
      <vt:lpstr>UPDATED ELA Standards</vt:lpstr>
      <vt:lpstr>UPDATED ELA Standards</vt:lpstr>
      <vt:lpstr>UPDATED ELA Standards</vt:lpstr>
      <vt:lpstr>REFLECT ON THE PREVIOUS STANDARDS  AS A SINGLE BODY</vt:lpstr>
      <vt:lpstr>PODCASTS</vt:lpstr>
      <vt:lpstr>PowerPoint Presentation</vt:lpstr>
      <vt:lpstr>1.Podcasts</vt:lpstr>
      <vt:lpstr>PowerPoint Presentation</vt:lpstr>
      <vt:lpstr>What will your kids know about podcasts?</vt:lpstr>
      <vt:lpstr>PowerPoint Presentation</vt:lpstr>
      <vt:lpstr>PODCASTS vs. MOVIES vs. IMAGES</vt:lpstr>
      <vt:lpstr>We’re talking about audio</vt:lpstr>
      <vt:lpstr>Identifying the Qualities of a poor podcast</vt:lpstr>
      <vt:lpstr>Technical Issues</vt:lpstr>
      <vt:lpstr>Presenter Issues</vt:lpstr>
      <vt:lpstr>PowerPoint Presentation</vt:lpstr>
      <vt:lpstr>PowerPoint Presentation</vt:lpstr>
      <vt:lpstr>PowerPoint Presentation</vt:lpstr>
      <vt:lpstr>PowerPoint Presentation</vt:lpstr>
      <vt:lpstr>Podcast analysis (ELA standards aligned)</vt:lpstr>
      <vt:lpstr>PowerPoint Presentation</vt:lpstr>
      <vt:lpstr>What Are GREAT podcasts?</vt:lpstr>
      <vt:lpstr>PowerPoint Presentation</vt:lpstr>
      <vt:lpstr>PHASE 2: COLLABORATION AND PLANNING</vt:lpstr>
      <vt:lpstr>UPDATED ELA STANDARDS</vt:lpstr>
      <vt:lpstr>UPDATED ELA STANDARDS</vt:lpstr>
      <vt:lpstr>UPDATED ELA STANDARDS</vt:lpstr>
      <vt:lpstr>Would You… Could You… Should You… Make a Podcast?</vt:lpstr>
      <vt:lpstr>Preparedness Happens in Pre-Production</vt:lpstr>
      <vt:lpstr>Preparedness Happens in Pre-Production</vt:lpstr>
      <vt:lpstr>PowerPoint Presentation</vt:lpstr>
      <vt:lpstr>Preparedness Happens in Pre-Production</vt:lpstr>
      <vt:lpstr>PowerPoint Presentation</vt:lpstr>
      <vt:lpstr>Preparedness Happens in Pre-Production</vt:lpstr>
      <vt:lpstr>PowerPoint Presentation</vt:lpstr>
      <vt:lpstr>Preparedness Happens in Pre-Production</vt:lpstr>
      <vt:lpstr>PowerPoint Presentation</vt:lpstr>
      <vt:lpstr>Preparedness Happens in Pre-Production</vt:lpstr>
      <vt:lpstr>PowerPoint Presentation</vt:lpstr>
      <vt:lpstr>PowerPoint Presentation</vt:lpstr>
      <vt:lpstr>PowerPoint Presentation</vt:lpstr>
      <vt:lpstr>5/12/2020 PHASE 3: PRESENTATION</vt:lpstr>
      <vt:lpstr>UPDATED ELA STANDARDS </vt:lpstr>
      <vt:lpstr>UPDATED ELA STANDARDS </vt:lpstr>
      <vt:lpstr>UPDATED ELA STANDARDS </vt:lpstr>
      <vt:lpstr>RECORDING</vt:lpstr>
      <vt:lpstr>5 Stumbling Blocks</vt:lpstr>
      <vt:lpstr>Red Light Fever</vt:lpstr>
      <vt:lpstr>OverProduction</vt:lpstr>
      <vt:lpstr>The Giggles</vt:lpstr>
      <vt:lpstr>Your Voice</vt:lpstr>
      <vt:lpstr>Unprepared</vt:lpstr>
      <vt:lpstr>Example of a Technical WorkFlow</vt:lpstr>
      <vt:lpstr>Hardware &amp; Software</vt:lpstr>
      <vt:lpstr>PowerPoint Presentation</vt:lpstr>
      <vt:lpstr>Can it Connect to a...</vt:lpstr>
      <vt:lpstr>PowerPoint Presentation</vt:lpstr>
      <vt:lpstr>Apps To Help</vt:lpstr>
      <vt:lpstr>PowerPoint Presentation</vt:lpstr>
      <vt:lpstr>What to Use to Record &amp; Edit</vt:lpstr>
      <vt:lpstr>What to Use to Record &amp; Edit</vt:lpstr>
      <vt:lpstr>Some useful Tools (for our GAFE schools)</vt:lpstr>
      <vt:lpstr>Resources &amp; References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Pivot with Podcasts</dc:title>
  <dc:creator>Dunton, Morgan</dc:creator>
  <cp:lastModifiedBy>Dunton, Morgan</cp:lastModifiedBy>
  <cp:revision>1</cp:revision>
  <dcterms:created xsi:type="dcterms:W3CDTF">2020-05-05T18:17:55Z</dcterms:created>
  <dcterms:modified xsi:type="dcterms:W3CDTF">2020-05-13T16:44:46Z</dcterms:modified>
</cp:coreProperties>
</file>